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ags/tag76.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ags/tag77.xml" ContentType="application/vnd.openxmlformats-officedocument.presentationml.tags+xml"/>
  <Override PartName="/ppt/slideLayouts/slideLayout105.xml" ContentType="application/vnd.openxmlformats-officedocument.presentationml.slideLayout+xml"/>
  <Override PartName="/ppt/theme/theme11.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slideLayouts/slideLayout106.xml" ContentType="application/vnd.openxmlformats-officedocument.presentationml.slideLayout+xml"/>
  <Override PartName="/ppt/theme/theme12.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Master" Target="slideMasters/slideMaster9.xml"/><Relationship Id="rId19" Type="http://schemas.openxmlformats.org/officeDocument/2006/relationships/slide" Target="slides/slide6.xml"/><Relationship Id="rId31"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76A9E588-D94E-4B2F-A5A3-4332C776F68E}"/>
    <pc:docChg chg="undo custSel addSld delSld modSld sldOrd delMainMaster addSection modSection">
      <pc:chgData name="Michael Tull" userId="9b84a4a9-44d8-4d28-b1a8-900a431bc43d" providerId="ADAL" clId="{76A9E588-D94E-4B2F-A5A3-4332C776F68E}" dt="2024-06-26T10:05:15.370" v="3147" actId="1036"/>
      <pc:docMkLst>
        <pc:docMk/>
      </pc:docMkLst>
      <pc:sldChg chg="del">
        <pc:chgData name="Michael Tull" userId="9b84a4a9-44d8-4d28-b1a8-900a431bc43d" providerId="ADAL" clId="{76A9E588-D94E-4B2F-A5A3-4332C776F68E}" dt="2024-06-21T13:51:48.404" v="119" actId="47"/>
        <pc:sldMkLst>
          <pc:docMk/>
          <pc:sldMk cId="892086236" sldId="256"/>
        </pc:sldMkLst>
      </pc:sldChg>
      <pc:sldChg chg="add del">
        <pc:chgData name="Michael Tull" userId="9b84a4a9-44d8-4d28-b1a8-900a431bc43d" providerId="ADAL" clId="{76A9E588-D94E-4B2F-A5A3-4332C776F68E}" dt="2024-06-26T09:24:58.104" v="2757" actId="47"/>
        <pc:sldMkLst>
          <pc:docMk/>
          <pc:sldMk cId="0" sldId="257"/>
        </pc:sldMkLst>
      </pc:sldChg>
      <pc:sldChg chg="del">
        <pc:chgData name="Michael Tull" userId="9b84a4a9-44d8-4d28-b1a8-900a431bc43d" providerId="ADAL" clId="{76A9E588-D94E-4B2F-A5A3-4332C776F68E}" dt="2024-06-21T13:51:48.404" v="119" actId="47"/>
        <pc:sldMkLst>
          <pc:docMk/>
          <pc:sldMk cId="1654306655" sldId="258"/>
        </pc:sldMkLst>
      </pc:sldChg>
      <pc:sldChg chg="del">
        <pc:chgData name="Michael Tull" userId="9b84a4a9-44d8-4d28-b1a8-900a431bc43d" providerId="ADAL" clId="{76A9E588-D94E-4B2F-A5A3-4332C776F68E}" dt="2024-06-21T13:51:48.404" v="119" actId="47"/>
        <pc:sldMkLst>
          <pc:docMk/>
          <pc:sldMk cId="1737314685" sldId="259"/>
        </pc:sldMkLst>
      </pc:sldChg>
      <pc:sldChg chg="del">
        <pc:chgData name="Michael Tull" userId="9b84a4a9-44d8-4d28-b1a8-900a431bc43d" providerId="ADAL" clId="{76A9E588-D94E-4B2F-A5A3-4332C776F68E}" dt="2024-06-21T13:51:48.404" v="119" actId="47"/>
        <pc:sldMkLst>
          <pc:docMk/>
          <pc:sldMk cId="376584378" sldId="260"/>
        </pc:sldMkLst>
      </pc:sldChg>
      <pc:sldChg chg="del">
        <pc:chgData name="Michael Tull" userId="9b84a4a9-44d8-4d28-b1a8-900a431bc43d" providerId="ADAL" clId="{76A9E588-D94E-4B2F-A5A3-4332C776F68E}" dt="2024-06-21T13:51:48.404" v="119" actId="47"/>
        <pc:sldMkLst>
          <pc:docMk/>
          <pc:sldMk cId="1425167294" sldId="261"/>
        </pc:sldMkLst>
      </pc:sldChg>
      <pc:sldChg chg="del">
        <pc:chgData name="Michael Tull" userId="9b84a4a9-44d8-4d28-b1a8-900a431bc43d" providerId="ADAL" clId="{76A9E588-D94E-4B2F-A5A3-4332C776F68E}" dt="2024-06-21T13:51:48.404" v="119" actId="47"/>
        <pc:sldMkLst>
          <pc:docMk/>
          <pc:sldMk cId="1829568201" sldId="262"/>
        </pc:sldMkLst>
      </pc:sldChg>
      <pc:sldChg chg="del">
        <pc:chgData name="Michael Tull" userId="9b84a4a9-44d8-4d28-b1a8-900a431bc43d" providerId="ADAL" clId="{76A9E588-D94E-4B2F-A5A3-4332C776F68E}" dt="2024-06-21T13:51:48.404" v="119" actId="47"/>
        <pc:sldMkLst>
          <pc:docMk/>
          <pc:sldMk cId="316435398" sldId="263"/>
        </pc:sldMkLst>
      </pc:sldChg>
      <pc:sldChg chg="delSp modSp mod ord">
        <pc:chgData name="Michael Tull" userId="9b84a4a9-44d8-4d28-b1a8-900a431bc43d" providerId="ADAL" clId="{76A9E588-D94E-4B2F-A5A3-4332C776F68E}" dt="2024-06-25T10:38:09.950" v="1262" actId="6549"/>
        <pc:sldMkLst>
          <pc:docMk/>
          <pc:sldMk cId="1492095303" sldId="264"/>
        </pc:sldMkLst>
        <pc:spChg chg="mod">
          <ac:chgData name="Michael Tull" userId="9b84a4a9-44d8-4d28-b1a8-900a431bc43d" providerId="ADAL" clId="{76A9E588-D94E-4B2F-A5A3-4332C776F68E}" dt="2024-06-25T10:38:09.950" v="1262" actId="6549"/>
          <ac:spMkLst>
            <pc:docMk/>
            <pc:sldMk cId="1492095303" sldId="264"/>
            <ac:spMk id="2" creationId="{00000000-0000-0000-0000-000000000000}"/>
          </ac:spMkLst>
        </pc:spChg>
        <pc:spChg chg="mod">
          <ac:chgData name="Michael Tull" userId="9b84a4a9-44d8-4d28-b1a8-900a431bc43d" providerId="ADAL" clId="{76A9E588-D94E-4B2F-A5A3-4332C776F68E}" dt="2024-06-20T14:26:49.780" v="118" actId="1076"/>
          <ac:spMkLst>
            <pc:docMk/>
            <pc:sldMk cId="1492095303" sldId="264"/>
            <ac:spMk id="3" creationId="{00000000-0000-0000-0000-000000000000}"/>
          </ac:spMkLst>
        </pc:spChg>
        <pc:spChg chg="del">
          <ac:chgData name="Michael Tull" userId="9b84a4a9-44d8-4d28-b1a8-900a431bc43d" providerId="ADAL" clId="{76A9E588-D94E-4B2F-A5A3-4332C776F68E}" dt="2024-06-20T14:26:25.450" v="27" actId="478"/>
          <ac:spMkLst>
            <pc:docMk/>
            <pc:sldMk cId="1492095303" sldId="264"/>
            <ac:spMk id="5" creationId="{00000000-0000-0000-0000-000000000000}"/>
          </ac:spMkLst>
        </pc:spChg>
      </pc:sldChg>
      <pc:sldChg chg="del">
        <pc:chgData name="Michael Tull" userId="9b84a4a9-44d8-4d28-b1a8-900a431bc43d" providerId="ADAL" clId="{76A9E588-D94E-4B2F-A5A3-4332C776F68E}" dt="2024-06-21T13:51:48.404" v="119" actId="47"/>
        <pc:sldMkLst>
          <pc:docMk/>
          <pc:sldMk cId="837961559" sldId="265"/>
        </pc:sldMkLst>
      </pc:sldChg>
      <pc:sldChg chg="del">
        <pc:chgData name="Michael Tull" userId="9b84a4a9-44d8-4d28-b1a8-900a431bc43d" providerId="ADAL" clId="{76A9E588-D94E-4B2F-A5A3-4332C776F68E}" dt="2024-06-21T13:51:48.404" v="119" actId="47"/>
        <pc:sldMkLst>
          <pc:docMk/>
          <pc:sldMk cId="730009606" sldId="266"/>
        </pc:sldMkLst>
      </pc:sldChg>
      <pc:sldChg chg="del">
        <pc:chgData name="Michael Tull" userId="9b84a4a9-44d8-4d28-b1a8-900a431bc43d" providerId="ADAL" clId="{76A9E588-D94E-4B2F-A5A3-4332C776F68E}" dt="2024-06-21T13:51:48.404" v="119" actId="47"/>
        <pc:sldMkLst>
          <pc:docMk/>
          <pc:sldMk cId="1248573767" sldId="267"/>
        </pc:sldMkLst>
      </pc:sldChg>
      <pc:sldChg chg="del">
        <pc:chgData name="Michael Tull" userId="9b84a4a9-44d8-4d28-b1a8-900a431bc43d" providerId="ADAL" clId="{76A9E588-D94E-4B2F-A5A3-4332C776F68E}" dt="2024-06-21T13:51:48.404" v="119" actId="47"/>
        <pc:sldMkLst>
          <pc:docMk/>
          <pc:sldMk cId="1669247908" sldId="268"/>
        </pc:sldMkLst>
      </pc:sldChg>
      <pc:sldChg chg="del">
        <pc:chgData name="Michael Tull" userId="9b84a4a9-44d8-4d28-b1a8-900a431bc43d" providerId="ADAL" clId="{76A9E588-D94E-4B2F-A5A3-4332C776F68E}" dt="2024-06-21T13:51:48.404" v="119" actId="47"/>
        <pc:sldMkLst>
          <pc:docMk/>
          <pc:sldMk cId="814419741" sldId="269"/>
        </pc:sldMkLst>
      </pc:sldChg>
      <pc:sldChg chg="modSp add del mod ord">
        <pc:chgData name="Michael Tull" userId="9b84a4a9-44d8-4d28-b1a8-900a431bc43d" providerId="ADAL" clId="{76A9E588-D94E-4B2F-A5A3-4332C776F68E}" dt="2024-06-25T15:12:58.502" v="1925" actId="313"/>
        <pc:sldMkLst>
          <pc:docMk/>
          <pc:sldMk cId="2420010482" sldId="269"/>
        </pc:sldMkLst>
        <pc:spChg chg="mod">
          <ac:chgData name="Michael Tull" userId="9b84a4a9-44d8-4d28-b1a8-900a431bc43d" providerId="ADAL" clId="{76A9E588-D94E-4B2F-A5A3-4332C776F68E}" dt="2024-06-25T13:54:57.963" v="1752" actId="207"/>
          <ac:spMkLst>
            <pc:docMk/>
            <pc:sldMk cId="2420010482" sldId="269"/>
            <ac:spMk id="8" creationId="{09F15E87-9C48-4BE1-8D51-4A6FBD57787E}"/>
          </ac:spMkLst>
        </pc:spChg>
        <pc:spChg chg="mod">
          <ac:chgData name="Michael Tull" userId="9b84a4a9-44d8-4d28-b1a8-900a431bc43d" providerId="ADAL" clId="{76A9E588-D94E-4B2F-A5A3-4332C776F68E}" dt="2024-06-25T15:12:58.502" v="1925" actId="313"/>
          <ac:spMkLst>
            <pc:docMk/>
            <pc:sldMk cId="2420010482" sldId="269"/>
            <ac:spMk id="10" creationId="{6CEA302C-DF55-43EE-9CEC-7E9DCCB0AD55}"/>
          </ac:spMkLst>
        </pc:spChg>
        <pc:graphicFrameChg chg="mod">
          <ac:chgData name="Michael Tull" userId="9b84a4a9-44d8-4d28-b1a8-900a431bc43d" providerId="ADAL" clId="{76A9E588-D94E-4B2F-A5A3-4332C776F68E}" dt="2024-06-25T13:54:54.638" v="1751" actId="207"/>
          <ac:graphicFrameMkLst>
            <pc:docMk/>
            <pc:sldMk cId="2420010482" sldId="269"/>
            <ac:graphicFrameMk id="11" creationId="{0C45AC6F-865E-4FE0-AAEF-74770914B578}"/>
          </ac:graphicFrameMkLst>
        </pc:graphicFrameChg>
      </pc:sldChg>
      <pc:sldChg chg="del">
        <pc:chgData name="Michael Tull" userId="9b84a4a9-44d8-4d28-b1a8-900a431bc43d" providerId="ADAL" clId="{76A9E588-D94E-4B2F-A5A3-4332C776F68E}" dt="2024-06-21T13:51:48.404" v="119" actId="47"/>
        <pc:sldMkLst>
          <pc:docMk/>
          <pc:sldMk cId="1238038318" sldId="270"/>
        </pc:sldMkLst>
      </pc:sldChg>
      <pc:sldChg chg="del">
        <pc:chgData name="Michael Tull" userId="9b84a4a9-44d8-4d28-b1a8-900a431bc43d" providerId="ADAL" clId="{76A9E588-D94E-4B2F-A5A3-4332C776F68E}" dt="2024-06-21T13:51:48.404" v="119" actId="47"/>
        <pc:sldMkLst>
          <pc:docMk/>
          <pc:sldMk cId="259365384" sldId="271"/>
        </pc:sldMkLst>
      </pc:sldChg>
      <pc:sldChg chg="del">
        <pc:chgData name="Michael Tull" userId="9b84a4a9-44d8-4d28-b1a8-900a431bc43d" providerId="ADAL" clId="{76A9E588-D94E-4B2F-A5A3-4332C776F68E}" dt="2024-06-21T13:51:48.404" v="119" actId="47"/>
        <pc:sldMkLst>
          <pc:docMk/>
          <pc:sldMk cId="1739041427" sldId="272"/>
        </pc:sldMkLst>
      </pc:sldChg>
      <pc:sldChg chg="del">
        <pc:chgData name="Michael Tull" userId="9b84a4a9-44d8-4d28-b1a8-900a431bc43d" providerId="ADAL" clId="{76A9E588-D94E-4B2F-A5A3-4332C776F68E}" dt="2024-06-21T13:51:48.404" v="119" actId="47"/>
        <pc:sldMkLst>
          <pc:docMk/>
          <pc:sldMk cId="325339940" sldId="273"/>
        </pc:sldMkLst>
      </pc:sldChg>
      <pc:sldChg chg="del">
        <pc:chgData name="Michael Tull" userId="9b84a4a9-44d8-4d28-b1a8-900a431bc43d" providerId="ADAL" clId="{76A9E588-D94E-4B2F-A5A3-4332C776F68E}" dt="2024-06-21T13:51:48.404" v="119" actId="47"/>
        <pc:sldMkLst>
          <pc:docMk/>
          <pc:sldMk cId="861070238" sldId="274"/>
        </pc:sldMkLst>
      </pc:sldChg>
      <pc:sldChg chg="del">
        <pc:chgData name="Michael Tull" userId="9b84a4a9-44d8-4d28-b1a8-900a431bc43d" providerId="ADAL" clId="{76A9E588-D94E-4B2F-A5A3-4332C776F68E}" dt="2024-06-21T13:51:48.404" v="119" actId="47"/>
        <pc:sldMkLst>
          <pc:docMk/>
          <pc:sldMk cId="1969455223" sldId="275"/>
        </pc:sldMkLst>
      </pc:sldChg>
      <pc:sldChg chg="del">
        <pc:chgData name="Michael Tull" userId="9b84a4a9-44d8-4d28-b1a8-900a431bc43d" providerId="ADAL" clId="{76A9E588-D94E-4B2F-A5A3-4332C776F68E}" dt="2024-06-21T13:51:48.404" v="119" actId="47"/>
        <pc:sldMkLst>
          <pc:docMk/>
          <pc:sldMk cId="783139344" sldId="276"/>
        </pc:sldMkLst>
      </pc:sldChg>
      <pc:sldChg chg="del">
        <pc:chgData name="Michael Tull" userId="9b84a4a9-44d8-4d28-b1a8-900a431bc43d" providerId="ADAL" clId="{76A9E588-D94E-4B2F-A5A3-4332C776F68E}" dt="2024-06-21T13:51:48.404" v="119" actId="47"/>
        <pc:sldMkLst>
          <pc:docMk/>
          <pc:sldMk cId="744590480" sldId="277"/>
        </pc:sldMkLst>
      </pc:sldChg>
      <pc:sldChg chg="del">
        <pc:chgData name="Michael Tull" userId="9b84a4a9-44d8-4d28-b1a8-900a431bc43d" providerId="ADAL" clId="{76A9E588-D94E-4B2F-A5A3-4332C776F68E}" dt="2024-06-21T13:51:48.404" v="119" actId="47"/>
        <pc:sldMkLst>
          <pc:docMk/>
          <pc:sldMk cId="1891813753" sldId="278"/>
        </pc:sldMkLst>
      </pc:sldChg>
      <pc:sldChg chg="del">
        <pc:chgData name="Michael Tull" userId="9b84a4a9-44d8-4d28-b1a8-900a431bc43d" providerId="ADAL" clId="{76A9E588-D94E-4B2F-A5A3-4332C776F68E}" dt="2024-06-21T13:51:48.404" v="119" actId="47"/>
        <pc:sldMkLst>
          <pc:docMk/>
          <pc:sldMk cId="833321805" sldId="279"/>
        </pc:sldMkLst>
      </pc:sldChg>
      <pc:sldChg chg="del">
        <pc:chgData name="Michael Tull" userId="9b84a4a9-44d8-4d28-b1a8-900a431bc43d" providerId="ADAL" clId="{76A9E588-D94E-4B2F-A5A3-4332C776F68E}" dt="2024-06-21T13:51:48.404" v="119" actId="47"/>
        <pc:sldMkLst>
          <pc:docMk/>
          <pc:sldMk cId="1072427232" sldId="280"/>
        </pc:sldMkLst>
      </pc:sldChg>
      <pc:sldChg chg="del">
        <pc:chgData name="Michael Tull" userId="9b84a4a9-44d8-4d28-b1a8-900a431bc43d" providerId="ADAL" clId="{76A9E588-D94E-4B2F-A5A3-4332C776F68E}" dt="2024-06-21T13:51:48.404" v="119" actId="47"/>
        <pc:sldMkLst>
          <pc:docMk/>
          <pc:sldMk cId="356670508" sldId="281"/>
        </pc:sldMkLst>
      </pc:sldChg>
      <pc:sldChg chg="del">
        <pc:chgData name="Michael Tull" userId="9b84a4a9-44d8-4d28-b1a8-900a431bc43d" providerId="ADAL" clId="{76A9E588-D94E-4B2F-A5A3-4332C776F68E}" dt="2024-06-21T13:51:48.404" v="119" actId="47"/>
        <pc:sldMkLst>
          <pc:docMk/>
          <pc:sldMk cId="458605873" sldId="282"/>
        </pc:sldMkLst>
      </pc:sldChg>
      <pc:sldChg chg="del">
        <pc:chgData name="Michael Tull" userId="9b84a4a9-44d8-4d28-b1a8-900a431bc43d" providerId="ADAL" clId="{76A9E588-D94E-4B2F-A5A3-4332C776F68E}" dt="2024-06-21T13:51:48.404" v="119" actId="47"/>
        <pc:sldMkLst>
          <pc:docMk/>
          <pc:sldMk cId="1961147069" sldId="283"/>
        </pc:sldMkLst>
      </pc:sldChg>
      <pc:sldChg chg="del">
        <pc:chgData name="Michael Tull" userId="9b84a4a9-44d8-4d28-b1a8-900a431bc43d" providerId="ADAL" clId="{76A9E588-D94E-4B2F-A5A3-4332C776F68E}" dt="2024-06-21T13:51:48.404" v="119" actId="47"/>
        <pc:sldMkLst>
          <pc:docMk/>
          <pc:sldMk cId="178260060" sldId="284"/>
        </pc:sldMkLst>
      </pc:sldChg>
      <pc:sldChg chg="del">
        <pc:chgData name="Michael Tull" userId="9b84a4a9-44d8-4d28-b1a8-900a431bc43d" providerId="ADAL" clId="{76A9E588-D94E-4B2F-A5A3-4332C776F68E}" dt="2024-06-21T13:51:48.404" v="119" actId="47"/>
        <pc:sldMkLst>
          <pc:docMk/>
          <pc:sldMk cId="1486910301" sldId="285"/>
        </pc:sldMkLst>
      </pc:sldChg>
      <pc:sldChg chg="del">
        <pc:chgData name="Michael Tull" userId="9b84a4a9-44d8-4d28-b1a8-900a431bc43d" providerId="ADAL" clId="{76A9E588-D94E-4B2F-A5A3-4332C776F68E}" dt="2024-06-21T13:51:48.404" v="119" actId="47"/>
        <pc:sldMkLst>
          <pc:docMk/>
          <pc:sldMk cId="737589759" sldId="286"/>
        </pc:sldMkLst>
      </pc:sldChg>
      <pc:sldChg chg="del">
        <pc:chgData name="Michael Tull" userId="9b84a4a9-44d8-4d28-b1a8-900a431bc43d" providerId="ADAL" clId="{76A9E588-D94E-4B2F-A5A3-4332C776F68E}" dt="2024-06-21T13:51:48.404" v="119" actId="47"/>
        <pc:sldMkLst>
          <pc:docMk/>
          <pc:sldMk cId="1951003088" sldId="287"/>
        </pc:sldMkLst>
      </pc:sldChg>
      <pc:sldChg chg="del">
        <pc:chgData name="Michael Tull" userId="9b84a4a9-44d8-4d28-b1a8-900a431bc43d" providerId="ADAL" clId="{76A9E588-D94E-4B2F-A5A3-4332C776F68E}" dt="2024-06-21T13:51:48.404" v="119" actId="47"/>
        <pc:sldMkLst>
          <pc:docMk/>
          <pc:sldMk cId="976099129" sldId="288"/>
        </pc:sldMkLst>
      </pc:sldChg>
      <pc:sldChg chg="del">
        <pc:chgData name="Michael Tull" userId="9b84a4a9-44d8-4d28-b1a8-900a431bc43d" providerId="ADAL" clId="{76A9E588-D94E-4B2F-A5A3-4332C776F68E}" dt="2024-06-21T13:51:48.404" v="119" actId="47"/>
        <pc:sldMkLst>
          <pc:docMk/>
          <pc:sldMk cId="1734183939" sldId="289"/>
        </pc:sldMkLst>
      </pc:sldChg>
      <pc:sldChg chg="del">
        <pc:chgData name="Michael Tull" userId="9b84a4a9-44d8-4d28-b1a8-900a431bc43d" providerId="ADAL" clId="{76A9E588-D94E-4B2F-A5A3-4332C776F68E}" dt="2024-06-21T13:51:48.404" v="119" actId="47"/>
        <pc:sldMkLst>
          <pc:docMk/>
          <pc:sldMk cId="1222913618" sldId="290"/>
        </pc:sldMkLst>
      </pc:sldChg>
      <pc:sldChg chg="del">
        <pc:chgData name="Michael Tull" userId="9b84a4a9-44d8-4d28-b1a8-900a431bc43d" providerId="ADAL" clId="{76A9E588-D94E-4B2F-A5A3-4332C776F68E}" dt="2024-06-21T13:51:48.404" v="119" actId="47"/>
        <pc:sldMkLst>
          <pc:docMk/>
          <pc:sldMk cId="1837345817" sldId="291"/>
        </pc:sldMkLst>
      </pc:sldChg>
      <pc:sldChg chg="del">
        <pc:chgData name="Michael Tull" userId="9b84a4a9-44d8-4d28-b1a8-900a431bc43d" providerId="ADAL" clId="{76A9E588-D94E-4B2F-A5A3-4332C776F68E}" dt="2024-06-21T13:51:48.404" v="119" actId="47"/>
        <pc:sldMkLst>
          <pc:docMk/>
          <pc:sldMk cId="1152116199" sldId="292"/>
        </pc:sldMkLst>
      </pc:sldChg>
      <pc:sldChg chg="del">
        <pc:chgData name="Michael Tull" userId="9b84a4a9-44d8-4d28-b1a8-900a431bc43d" providerId="ADAL" clId="{76A9E588-D94E-4B2F-A5A3-4332C776F68E}" dt="2024-06-21T13:51:48.404" v="119" actId="47"/>
        <pc:sldMkLst>
          <pc:docMk/>
          <pc:sldMk cId="1774294675" sldId="293"/>
        </pc:sldMkLst>
      </pc:sldChg>
      <pc:sldChg chg="del">
        <pc:chgData name="Michael Tull" userId="9b84a4a9-44d8-4d28-b1a8-900a431bc43d" providerId="ADAL" clId="{76A9E588-D94E-4B2F-A5A3-4332C776F68E}" dt="2024-06-21T13:51:48.404" v="119" actId="47"/>
        <pc:sldMkLst>
          <pc:docMk/>
          <pc:sldMk cId="2022274629" sldId="294"/>
        </pc:sldMkLst>
      </pc:sldChg>
      <pc:sldChg chg="del">
        <pc:chgData name="Michael Tull" userId="9b84a4a9-44d8-4d28-b1a8-900a431bc43d" providerId="ADAL" clId="{76A9E588-D94E-4B2F-A5A3-4332C776F68E}" dt="2024-06-21T13:51:48.404" v="119" actId="47"/>
        <pc:sldMkLst>
          <pc:docMk/>
          <pc:sldMk cId="1933821743" sldId="295"/>
        </pc:sldMkLst>
      </pc:sldChg>
      <pc:sldChg chg="del">
        <pc:chgData name="Michael Tull" userId="9b84a4a9-44d8-4d28-b1a8-900a431bc43d" providerId="ADAL" clId="{76A9E588-D94E-4B2F-A5A3-4332C776F68E}" dt="2024-06-21T13:51:48.404" v="119" actId="47"/>
        <pc:sldMkLst>
          <pc:docMk/>
          <pc:sldMk cId="233101650" sldId="296"/>
        </pc:sldMkLst>
      </pc:sldChg>
      <pc:sldChg chg="del">
        <pc:chgData name="Michael Tull" userId="9b84a4a9-44d8-4d28-b1a8-900a431bc43d" providerId="ADAL" clId="{76A9E588-D94E-4B2F-A5A3-4332C776F68E}" dt="2024-06-21T13:51:48.404" v="119" actId="47"/>
        <pc:sldMkLst>
          <pc:docMk/>
          <pc:sldMk cId="616510818" sldId="297"/>
        </pc:sldMkLst>
      </pc:sldChg>
      <pc:sldChg chg="del">
        <pc:chgData name="Michael Tull" userId="9b84a4a9-44d8-4d28-b1a8-900a431bc43d" providerId="ADAL" clId="{76A9E588-D94E-4B2F-A5A3-4332C776F68E}" dt="2024-06-21T13:51:48.404" v="119" actId="47"/>
        <pc:sldMkLst>
          <pc:docMk/>
          <pc:sldMk cId="1775517460" sldId="298"/>
        </pc:sldMkLst>
      </pc:sldChg>
      <pc:sldChg chg="del">
        <pc:chgData name="Michael Tull" userId="9b84a4a9-44d8-4d28-b1a8-900a431bc43d" providerId="ADAL" clId="{76A9E588-D94E-4B2F-A5A3-4332C776F68E}" dt="2024-06-21T13:51:48.404" v="119" actId="47"/>
        <pc:sldMkLst>
          <pc:docMk/>
          <pc:sldMk cId="1454808760" sldId="299"/>
        </pc:sldMkLst>
      </pc:sldChg>
      <pc:sldChg chg="del">
        <pc:chgData name="Michael Tull" userId="9b84a4a9-44d8-4d28-b1a8-900a431bc43d" providerId="ADAL" clId="{76A9E588-D94E-4B2F-A5A3-4332C776F68E}" dt="2024-06-21T13:51:48.404" v="119" actId="47"/>
        <pc:sldMkLst>
          <pc:docMk/>
          <pc:sldMk cId="2118918382" sldId="300"/>
        </pc:sldMkLst>
      </pc:sldChg>
      <pc:sldChg chg="del">
        <pc:chgData name="Michael Tull" userId="9b84a4a9-44d8-4d28-b1a8-900a431bc43d" providerId="ADAL" clId="{76A9E588-D94E-4B2F-A5A3-4332C776F68E}" dt="2024-06-21T13:51:48.404" v="119" actId="47"/>
        <pc:sldMkLst>
          <pc:docMk/>
          <pc:sldMk cId="2066799797" sldId="301"/>
        </pc:sldMkLst>
      </pc:sldChg>
      <pc:sldChg chg="del">
        <pc:chgData name="Michael Tull" userId="9b84a4a9-44d8-4d28-b1a8-900a431bc43d" providerId="ADAL" clId="{76A9E588-D94E-4B2F-A5A3-4332C776F68E}" dt="2024-06-21T13:51:48.404" v="119" actId="47"/>
        <pc:sldMkLst>
          <pc:docMk/>
          <pc:sldMk cId="982071727" sldId="302"/>
        </pc:sldMkLst>
      </pc:sldChg>
      <pc:sldChg chg="del">
        <pc:chgData name="Michael Tull" userId="9b84a4a9-44d8-4d28-b1a8-900a431bc43d" providerId="ADAL" clId="{76A9E588-D94E-4B2F-A5A3-4332C776F68E}" dt="2024-06-21T13:51:48.404" v="119" actId="47"/>
        <pc:sldMkLst>
          <pc:docMk/>
          <pc:sldMk cId="1004468892" sldId="303"/>
        </pc:sldMkLst>
      </pc:sldChg>
      <pc:sldChg chg="del">
        <pc:chgData name="Michael Tull" userId="9b84a4a9-44d8-4d28-b1a8-900a431bc43d" providerId="ADAL" clId="{76A9E588-D94E-4B2F-A5A3-4332C776F68E}" dt="2024-06-21T13:51:48.404" v="119" actId="47"/>
        <pc:sldMkLst>
          <pc:docMk/>
          <pc:sldMk cId="1073493384" sldId="304"/>
        </pc:sldMkLst>
      </pc:sldChg>
      <pc:sldChg chg="del">
        <pc:chgData name="Michael Tull" userId="9b84a4a9-44d8-4d28-b1a8-900a431bc43d" providerId="ADAL" clId="{76A9E588-D94E-4B2F-A5A3-4332C776F68E}" dt="2024-06-21T13:51:48.404" v="119" actId="47"/>
        <pc:sldMkLst>
          <pc:docMk/>
          <pc:sldMk cId="155074281" sldId="305"/>
        </pc:sldMkLst>
      </pc:sldChg>
      <pc:sldChg chg="del">
        <pc:chgData name="Michael Tull" userId="9b84a4a9-44d8-4d28-b1a8-900a431bc43d" providerId="ADAL" clId="{76A9E588-D94E-4B2F-A5A3-4332C776F68E}" dt="2024-06-21T13:51:48.404" v="119" actId="47"/>
        <pc:sldMkLst>
          <pc:docMk/>
          <pc:sldMk cId="828400042" sldId="306"/>
        </pc:sldMkLst>
      </pc:sldChg>
      <pc:sldChg chg="del">
        <pc:chgData name="Michael Tull" userId="9b84a4a9-44d8-4d28-b1a8-900a431bc43d" providerId="ADAL" clId="{76A9E588-D94E-4B2F-A5A3-4332C776F68E}" dt="2024-06-21T13:51:48.404" v="119" actId="47"/>
        <pc:sldMkLst>
          <pc:docMk/>
          <pc:sldMk cId="760677324" sldId="307"/>
        </pc:sldMkLst>
      </pc:sldChg>
      <pc:sldChg chg="del">
        <pc:chgData name="Michael Tull" userId="9b84a4a9-44d8-4d28-b1a8-900a431bc43d" providerId="ADAL" clId="{76A9E588-D94E-4B2F-A5A3-4332C776F68E}" dt="2024-06-21T13:51:48.404" v="119" actId="47"/>
        <pc:sldMkLst>
          <pc:docMk/>
          <pc:sldMk cId="572962407" sldId="308"/>
        </pc:sldMkLst>
      </pc:sldChg>
      <pc:sldChg chg="del">
        <pc:chgData name="Michael Tull" userId="9b84a4a9-44d8-4d28-b1a8-900a431bc43d" providerId="ADAL" clId="{76A9E588-D94E-4B2F-A5A3-4332C776F68E}" dt="2024-06-21T13:51:48.404" v="119" actId="47"/>
        <pc:sldMkLst>
          <pc:docMk/>
          <pc:sldMk cId="436841201" sldId="309"/>
        </pc:sldMkLst>
      </pc:sldChg>
      <pc:sldChg chg="del">
        <pc:chgData name="Michael Tull" userId="9b84a4a9-44d8-4d28-b1a8-900a431bc43d" providerId="ADAL" clId="{76A9E588-D94E-4B2F-A5A3-4332C776F68E}" dt="2024-06-21T13:51:48.404" v="119" actId="47"/>
        <pc:sldMkLst>
          <pc:docMk/>
          <pc:sldMk cId="2057936752" sldId="310"/>
        </pc:sldMkLst>
      </pc:sldChg>
      <pc:sldChg chg="del">
        <pc:chgData name="Michael Tull" userId="9b84a4a9-44d8-4d28-b1a8-900a431bc43d" providerId="ADAL" clId="{76A9E588-D94E-4B2F-A5A3-4332C776F68E}" dt="2024-06-21T13:51:48.404" v="119" actId="47"/>
        <pc:sldMkLst>
          <pc:docMk/>
          <pc:sldMk cId="838107392" sldId="311"/>
        </pc:sldMkLst>
      </pc:sldChg>
      <pc:sldChg chg="del">
        <pc:chgData name="Michael Tull" userId="9b84a4a9-44d8-4d28-b1a8-900a431bc43d" providerId="ADAL" clId="{76A9E588-D94E-4B2F-A5A3-4332C776F68E}" dt="2024-06-21T13:51:48.404" v="119" actId="47"/>
        <pc:sldMkLst>
          <pc:docMk/>
          <pc:sldMk cId="1719897445" sldId="312"/>
        </pc:sldMkLst>
      </pc:sldChg>
      <pc:sldChg chg="del">
        <pc:chgData name="Michael Tull" userId="9b84a4a9-44d8-4d28-b1a8-900a431bc43d" providerId="ADAL" clId="{76A9E588-D94E-4B2F-A5A3-4332C776F68E}" dt="2024-06-21T13:51:48.404" v="119" actId="47"/>
        <pc:sldMkLst>
          <pc:docMk/>
          <pc:sldMk cId="91203986" sldId="313"/>
        </pc:sldMkLst>
      </pc:sldChg>
      <pc:sldChg chg="del">
        <pc:chgData name="Michael Tull" userId="9b84a4a9-44d8-4d28-b1a8-900a431bc43d" providerId="ADAL" clId="{76A9E588-D94E-4B2F-A5A3-4332C776F68E}" dt="2024-06-21T13:51:48.404" v="119" actId="47"/>
        <pc:sldMkLst>
          <pc:docMk/>
          <pc:sldMk cId="285942012" sldId="314"/>
        </pc:sldMkLst>
      </pc:sldChg>
      <pc:sldChg chg="del">
        <pc:chgData name="Michael Tull" userId="9b84a4a9-44d8-4d28-b1a8-900a431bc43d" providerId="ADAL" clId="{76A9E588-D94E-4B2F-A5A3-4332C776F68E}" dt="2024-06-21T13:51:48.404" v="119" actId="47"/>
        <pc:sldMkLst>
          <pc:docMk/>
          <pc:sldMk cId="459857824" sldId="315"/>
        </pc:sldMkLst>
      </pc:sldChg>
      <pc:sldChg chg="del">
        <pc:chgData name="Michael Tull" userId="9b84a4a9-44d8-4d28-b1a8-900a431bc43d" providerId="ADAL" clId="{76A9E588-D94E-4B2F-A5A3-4332C776F68E}" dt="2024-06-21T13:51:48.404" v="119" actId="47"/>
        <pc:sldMkLst>
          <pc:docMk/>
          <pc:sldMk cId="938620061" sldId="316"/>
        </pc:sldMkLst>
      </pc:sldChg>
      <pc:sldChg chg="del">
        <pc:chgData name="Michael Tull" userId="9b84a4a9-44d8-4d28-b1a8-900a431bc43d" providerId="ADAL" clId="{76A9E588-D94E-4B2F-A5A3-4332C776F68E}" dt="2024-06-21T13:51:48.404" v="119" actId="47"/>
        <pc:sldMkLst>
          <pc:docMk/>
          <pc:sldMk cId="1725816680" sldId="317"/>
        </pc:sldMkLst>
      </pc:sldChg>
      <pc:sldChg chg="del">
        <pc:chgData name="Michael Tull" userId="9b84a4a9-44d8-4d28-b1a8-900a431bc43d" providerId="ADAL" clId="{76A9E588-D94E-4B2F-A5A3-4332C776F68E}" dt="2024-06-21T13:51:48.404" v="119" actId="47"/>
        <pc:sldMkLst>
          <pc:docMk/>
          <pc:sldMk cId="1897176552" sldId="318"/>
        </pc:sldMkLst>
      </pc:sldChg>
      <pc:sldChg chg="del">
        <pc:chgData name="Michael Tull" userId="9b84a4a9-44d8-4d28-b1a8-900a431bc43d" providerId="ADAL" clId="{76A9E588-D94E-4B2F-A5A3-4332C776F68E}" dt="2024-06-21T13:51:48.404" v="119" actId="47"/>
        <pc:sldMkLst>
          <pc:docMk/>
          <pc:sldMk cId="743714701" sldId="319"/>
        </pc:sldMkLst>
      </pc:sldChg>
      <pc:sldChg chg="del">
        <pc:chgData name="Michael Tull" userId="9b84a4a9-44d8-4d28-b1a8-900a431bc43d" providerId="ADAL" clId="{76A9E588-D94E-4B2F-A5A3-4332C776F68E}" dt="2024-06-21T13:51:48.404" v="119" actId="47"/>
        <pc:sldMkLst>
          <pc:docMk/>
          <pc:sldMk cId="508042309" sldId="320"/>
        </pc:sldMkLst>
      </pc:sldChg>
      <pc:sldChg chg="del">
        <pc:chgData name="Michael Tull" userId="9b84a4a9-44d8-4d28-b1a8-900a431bc43d" providerId="ADAL" clId="{76A9E588-D94E-4B2F-A5A3-4332C776F68E}" dt="2024-06-21T13:51:48.404" v="119" actId="47"/>
        <pc:sldMkLst>
          <pc:docMk/>
          <pc:sldMk cId="1023699309" sldId="321"/>
        </pc:sldMkLst>
      </pc:sldChg>
      <pc:sldChg chg="del">
        <pc:chgData name="Michael Tull" userId="9b84a4a9-44d8-4d28-b1a8-900a431bc43d" providerId="ADAL" clId="{76A9E588-D94E-4B2F-A5A3-4332C776F68E}" dt="2024-06-21T13:51:48.404" v="119" actId="47"/>
        <pc:sldMkLst>
          <pc:docMk/>
          <pc:sldMk cId="1710849926" sldId="322"/>
        </pc:sldMkLst>
      </pc:sldChg>
      <pc:sldChg chg="del">
        <pc:chgData name="Michael Tull" userId="9b84a4a9-44d8-4d28-b1a8-900a431bc43d" providerId="ADAL" clId="{76A9E588-D94E-4B2F-A5A3-4332C776F68E}" dt="2024-06-21T13:51:48.404" v="119" actId="47"/>
        <pc:sldMkLst>
          <pc:docMk/>
          <pc:sldMk cId="560758340" sldId="323"/>
        </pc:sldMkLst>
      </pc:sldChg>
      <pc:sldChg chg="del">
        <pc:chgData name="Michael Tull" userId="9b84a4a9-44d8-4d28-b1a8-900a431bc43d" providerId="ADAL" clId="{76A9E588-D94E-4B2F-A5A3-4332C776F68E}" dt="2024-06-21T13:51:48.404" v="119" actId="47"/>
        <pc:sldMkLst>
          <pc:docMk/>
          <pc:sldMk cId="1920649940" sldId="324"/>
        </pc:sldMkLst>
      </pc:sldChg>
      <pc:sldChg chg="del">
        <pc:chgData name="Michael Tull" userId="9b84a4a9-44d8-4d28-b1a8-900a431bc43d" providerId="ADAL" clId="{76A9E588-D94E-4B2F-A5A3-4332C776F68E}" dt="2024-06-21T13:51:48.404" v="119" actId="47"/>
        <pc:sldMkLst>
          <pc:docMk/>
          <pc:sldMk cId="1666181107" sldId="326"/>
        </pc:sldMkLst>
      </pc:sldChg>
      <pc:sldChg chg="del">
        <pc:chgData name="Michael Tull" userId="9b84a4a9-44d8-4d28-b1a8-900a431bc43d" providerId="ADAL" clId="{76A9E588-D94E-4B2F-A5A3-4332C776F68E}" dt="2024-06-21T13:51:48.404" v="119" actId="47"/>
        <pc:sldMkLst>
          <pc:docMk/>
          <pc:sldMk cId="504485557" sldId="327"/>
        </pc:sldMkLst>
      </pc:sldChg>
      <pc:sldChg chg="del">
        <pc:chgData name="Michael Tull" userId="9b84a4a9-44d8-4d28-b1a8-900a431bc43d" providerId="ADAL" clId="{76A9E588-D94E-4B2F-A5A3-4332C776F68E}" dt="2024-06-21T13:51:48.404" v="119" actId="47"/>
        <pc:sldMkLst>
          <pc:docMk/>
          <pc:sldMk cId="161047195" sldId="328"/>
        </pc:sldMkLst>
      </pc:sldChg>
      <pc:sldChg chg="del">
        <pc:chgData name="Michael Tull" userId="9b84a4a9-44d8-4d28-b1a8-900a431bc43d" providerId="ADAL" clId="{76A9E588-D94E-4B2F-A5A3-4332C776F68E}" dt="2024-06-21T13:51:48.404" v="119" actId="47"/>
        <pc:sldMkLst>
          <pc:docMk/>
          <pc:sldMk cId="936543284" sldId="329"/>
        </pc:sldMkLst>
      </pc:sldChg>
      <pc:sldChg chg="del">
        <pc:chgData name="Michael Tull" userId="9b84a4a9-44d8-4d28-b1a8-900a431bc43d" providerId="ADAL" clId="{76A9E588-D94E-4B2F-A5A3-4332C776F68E}" dt="2024-06-21T13:51:48.404" v="119" actId="47"/>
        <pc:sldMkLst>
          <pc:docMk/>
          <pc:sldMk cId="1629124972" sldId="330"/>
        </pc:sldMkLst>
      </pc:sldChg>
      <pc:sldChg chg="del">
        <pc:chgData name="Michael Tull" userId="9b84a4a9-44d8-4d28-b1a8-900a431bc43d" providerId="ADAL" clId="{76A9E588-D94E-4B2F-A5A3-4332C776F68E}" dt="2024-06-21T13:51:48.404" v="119" actId="47"/>
        <pc:sldMkLst>
          <pc:docMk/>
          <pc:sldMk cId="1571136690" sldId="331"/>
        </pc:sldMkLst>
      </pc:sldChg>
      <pc:sldChg chg="del">
        <pc:chgData name="Michael Tull" userId="9b84a4a9-44d8-4d28-b1a8-900a431bc43d" providerId="ADAL" clId="{76A9E588-D94E-4B2F-A5A3-4332C776F68E}" dt="2024-06-21T13:51:48.404" v="119" actId="47"/>
        <pc:sldMkLst>
          <pc:docMk/>
          <pc:sldMk cId="1846595502" sldId="332"/>
        </pc:sldMkLst>
      </pc:sldChg>
      <pc:sldChg chg="del">
        <pc:chgData name="Michael Tull" userId="9b84a4a9-44d8-4d28-b1a8-900a431bc43d" providerId="ADAL" clId="{76A9E588-D94E-4B2F-A5A3-4332C776F68E}" dt="2024-06-21T13:51:48.404" v="119" actId="47"/>
        <pc:sldMkLst>
          <pc:docMk/>
          <pc:sldMk cId="1042570722" sldId="333"/>
        </pc:sldMkLst>
      </pc:sldChg>
      <pc:sldChg chg="del">
        <pc:chgData name="Michael Tull" userId="9b84a4a9-44d8-4d28-b1a8-900a431bc43d" providerId="ADAL" clId="{76A9E588-D94E-4B2F-A5A3-4332C776F68E}" dt="2024-06-21T13:51:48.404" v="119" actId="47"/>
        <pc:sldMkLst>
          <pc:docMk/>
          <pc:sldMk cId="19284455" sldId="334"/>
        </pc:sldMkLst>
      </pc:sldChg>
      <pc:sldChg chg="del">
        <pc:chgData name="Michael Tull" userId="9b84a4a9-44d8-4d28-b1a8-900a431bc43d" providerId="ADAL" clId="{76A9E588-D94E-4B2F-A5A3-4332C776F68E}" dt="2024-06-21T13:51:48.404" v="119" actId="47"/>
        <pc:sldMkLst>
          <pc:docMk/>
          <pc:sldMk cId="665122622" sldId="335"/>
        </pc:sldMkLst>
      </pc:sldChg>
      <pc:sldChg chg="del">
        <pc:chgData name="Michael Tull" userId="9b84a4a9-44d8-4d28-b1a8-900a431bc43d" providerId="ADAL" clId="{76A9E588-D94E-4B2F-A5A3-4332C776F68E}" dt="2024-06-21T13:51:48.404" v="119" actId="47"/>
        <pc:sldMkLst>
          <pc:docMk/>
          <pc:sldMk cId="105649215" sldId="336"/>
        </pc:sldMkLst>
      </pc:sldChg>
      <pc:sldChg chg="del">
        <pc:chgData name="Michael Tull" userId="9b84a4a9-44d8-4d28-b1a8-900a431bc43d" providerId="ADAL" clId="{76A9E588-D94E-4B2F-A5A3-4332C776F68E}" dt="2024-06-21T13:51:48.404" v="119" actId="47"/>
        <pc:sldMkLst>
          <pc:docMk/>
          <pc:sldMk cId="939895229" sldId="337"/>
        </pc:sldMkLst>
      </pc:sldChg>
      <pc:sldChg chg="del">
        <pc:chgData name="Michael Tull" userId="9b84a4a9-44d8-4d28-b1a8-900a431bc43d" providerId="ADAL" clId="{76A9E588-D94E-4B2F-A5A3-4332C776F68E}" dt="2024-06-21T13:51:48.404" v="119" actId="47"/>
        <pc:sldMkLst>
          <pc:docMk/>
          <pc:sldMk cId="1530916278" sldId="338"/>
        </pc:sldMkLst>
      </pc:sldChg>
      <pc:sldChg chg="del">
        <pc:chgData name="Michael Tull" userId="9b84a4a9-44d8-4d28-b1a8-900a431bc43d" providerId="ADAL" clId="{76A9E588-D94E-4B2F-A5A3-4332C776F68E}" dt="2024-06-21T13:51:48.404" v="119" actId="47"/>
        <pc:sldMkLst>
          <pc:docMk/>
          <pc:sldMk cId="125705457" sldId="339"/>
        </pc:sldMkLst>
      </pc:sldChg>
      <pc:sldChg chg="del">
        <pc:chgData name="Michael Tull" userId="9b84a4a9-44d8-4d28-b1a8-900a431bc43d" providerId="ADAL" clId="{76A9E588-D94E-4B2F-A5A3-4332C776F68E}" dt="2024-06-21T13:51:48.404" v="119" actId="47"/>
        <pc:sldMkLst>
          <pc:docMk/>
          <pc:sldMk cId="288082356" sldId="340"/>
        </pc:sldMkLst>
      </pc:sldChg>
      <pc:sldChg chg="del">
        <pc:chgData name="Michael Tull" userId="9b84a4a9-44d8-4d28-b1a8-900a431bc43d" providerId="ADAL" clId="{76A9E588-D94E-4B2F-A5A3-4332C776F68E}" dt="2024-06-21T13:51:48.404" v="119" actId="47"/>
        <pc:sldMkLst>
          <pc:docMk/>
          <pc:sldMk cId="1535245168" sldId="341"/>
        </pc:sldMkLst>
      </pc:sldChg>
      <pc:sldChg chg="del">
        <pc:chgData name="Michael Tull" userId="9b84a4a9-44d8-4d28-b1a8-900a431bc43d" providerId="ADAL" clId="{76A9E588-D94E-4B2F-A5A3-4332C776F68E}" dt="2024-06-21T13:51:48.404" v="119" actId="47"/>
        <pc:sldMkLst>
          <pc:docMk/>
          <pc:sldMk cId="1806562955" sldId="342"/>
        </pc:sldMkLst>
      </pc:sldChg>
      <pc:sldChg chg="del">
        <pc:chgData name="Michael Tull" userId="9b84a4a9-44d8-4d28-b1a8-900a431bc43d" providerId="ADAL" clId="{76A9E588-D94E-4B2F-A5A3-4332C776F68E}" dt="2024-06-21T13:51:48.404" v="119" actId="47"/>
        <pc:sldMkLst>
          <pc:docMk/>
          <pc:sldMk cId="372373069" sldId="343"/>
        </pc:sldMkLst>
      </pc:sldChg>
      <pc:sldChg chg="del">
        <pc:chgData name="Michael Tull" userId="9b84a4a9-44d8-4d28-b1a8-900a431bc43d" providerId="ADAL" clId="{76A9E588-D94E-4B2F-A5A3-4332C776F68E}" dt="2024-06-21T13:51:48.404" v="119" actId="47"/>
        <pc:sldMkLst>
          <pc:docMk/>
          <pc:sldMk cId="475860223" sldId="344"/>
        </pc:sldMkLst>
      </pc:sldChg>
      <pc:sldChg chg="del">
        <pc:chgData name="Michael Tull" userId="9b84a4a9-44d8-4d28-b1a8-900a431bc43d" providerId="ADAL" clId="{76A9E588-D94E-4B2F-A5A3-4332C776F68E}" dt="2024-06-21T13:51:48.404" v="119" actId="47"/>
        <pc:sldMkLst>
          <pc:docMk/>
          <pc:sldMk cId="1378916065" sldId="347"/>
        </pc:sldMkLst>
      </pc:sldChg>
      <pc:sldChg chg="del">
        <pc:chgData name="Michael Tull" userId="9b84a4a9-44d8-4d28-b1a8-900a431bc43d" providerId="ADAL" clId="{76A9E588-D94E-4B2F-A5A3-4332C776F68E}" dt="2024-06-21T13:51:48.404" v="119" actId="47"/>
        <pc:sldMkLst>
          <pc:docMk/>
          <pc:sldMk cId="150140041" sldId="348"/>
        </pc:sldMkLst>
      </pc:sldChg>
      <pc:sldChg chg="del">
        <pc:chgData name="Michael Tull" userId="9b84a4a9-44d8-4d28-b1a8-900a431bc43d" providerId="ADAL" clId="{76A9E588-D94E-4B2F-A5A3-4332C776F68E}" dt="2024-06-21T13:51:48.404" v="119" actId="47"/>
        <pc:sldMkLst>
          <pc:docMk/>
          <pc:sldMk cId="479880113" sldId="349"/>
        </pc:sldMkLst>
      </pc:sldChg>
      <pc:sldChg chg="del">
        <pc:chgData name="Michael Tull" userId="9b84a4a9-44d8-4d28-b1a8-900a431bc43d" providerId="ADAL" clId="{76A9E588-D94E-4B2F-A5A3-4332C776F68E}" dt="2024-06-21T13:51:48.404" v="119" actId="47"/>
        <pc:sldMkLst>
          <pc:docMk/>
          <pc:sldMk cId="3502600" sldId="353"/>
        </pc:sldMkLst>
      </pc:sldChg>
      <pc:sldChg chg="del">
        <pc:chgData name="Michael Tull" userId="9b84a4a9-44d8-4d28-b1a8-900a431bc43d" providerId="ADAL" clId="{76A9E588-D94E-4B2F-A5A3-4332C776F68E}" dt="2024-06-21T13:51:48.404" v="119" actId="47"/>
        <pc:sldMkLst>
          <pc:docMk/>
          <pc:sldMk cId="1196799023" sldId="354"/>
        </pc:sldMkLst>
      </pc:sldChg>
      <pc:sldChg chg="del">
        <pc:chgData name="Michael Tull" userId="9b84a4a9-44d8-4d28-b1a8-900a431bc43d" providerId="ADAL" clId="{76A9E588-D94E-4B2F-A5A3-4332C776F68E}" dt="2024-06-21T13:51:48.404" v="119" actId="47"/>
        <pc:sldMkLst>
          <pc:docMk/>
          <pc:sldMk cId="808776662" sldId="355"/>
        </pc:sldMkLst>
      </pc:sldChg>
      <pc:sldChg chg="del">
        <pc:chgData name="Michael Tull" userId="9b84a4a9-44d8-4d28-b1a8-900a431bc43d" providerId="ADAL" clId="{76A9E588-D94E-4B2F-A5A3-4332C776F68E}" dt="2024-06-21T13:51:48.404" v="119" actId="47"/>
        <pc:sldMkLst>
          <pc:docMk/>
          <pc:sldMk cId="1552430862" sldId="356"/>
        </pc:sldMkLst>
      </pc:sldChg>
      <pc:sldChg chg="del">
        <pc:chgData name="Michael Tull" userId="9b84a4a9-44d8-4d28-b1a8-900a431bc43d" providerId="ADAL" clId="{76A9E588-D94E-4B2F-A5A3-4332C776F68E}" dt="2024-06-21T13:51:48.404" v="119" actId="47"/>
        <pc:sldMkLst>
          <pc:docMk/>
          <pc:sldMk cId="1860652138" sldId="357"/>
        </pc:sldMkLst>
      </pc:sldChg>
      <pc:sldChg chg="del">
        <pc:chgData name="Michael Tull" userId="9b84a4a9-44d8-4d28-b1a8-900a431bc43d" providerId="ADAL" clId="{76A9E588-D94E-4B2F-A5A3-4332C776F68E}" dt="2024-06-21T13:51:48.404" v="119" actId="47"/>
        <pc:sldMkLst>
          <pc:docMk/>
          <pc:sldMk cId="1837404451" sldId="358"/>
        </pc:sldMkLst>
      </pc:sldChg>
      <pc:sldChg chg="del">
        <pc:chgData name="Michael Tull" userId="9b84a4a9-44d8-4d28-b1a8-900a431bc43d" providerId="ADAL" clId="{76A9E588-D94E-4B2F-A5A3-4332C776F68E}" dt="2024-06-21T13:51:48.404" v="119" actId="47"/>
        <pc:sldMkLst>
          <pc:docMk/>
          <pc:sldMk cId="878210600" sldId="359"/>
        </pc:sldMkLst>
      </pc:sldChg>
      <pc:sldChg chg="del">
        <pc:chgData name="Michael Tull" userId="9b84a4a9-44d8-4d28-b1a8-900a431bc43d" providerId="ADAL" clId="{76A9E588-D94E-4B2F-A5A3-4332C776F68E}" dt="2024-06-21T13:51:48.404" v="119" actId="47"/>
        <pc:sldMkLst>
          <pc:docMk/>
          <pc:sldMk cId="1173753471" sldId="360"/>
        </pc:sldMkLst>
      </pc:sldChg>
      <pc:sldChg chg="del">
        <pc:chgData name="Michael Tull" userId="9b84a4a9-44d8-4d28-b1a8-900a431bc43d" providerId="ADAL" clId="{76A9E588-D94E-4B2F-A5A3-4332C776F68E}" dt="2024-06-21T13:51:48.404" v="119" actId="47"/>
        <pc:sldMkLst>
          <pc:docMk/>
          <pc:sldMk cId="1265798822" sldId="361"/>
        </pc:sldMkLst>
      </pc:sldChg>
      <pc:sldChg chg="del">
        <pc:chgData name="Michael Tull" userId="9b84a4a9-44d8-4d28-b1a8-900a431bc43d" providerId="ADAL" clId="{76A9E588-D94E-4B2F-A5A3-4332C776F68E}" dt="2024-06-21T13:51:48.404" v="119" actId="47"/>
        <pc:sldMkLst>
          <pc:docMk/>
          <pc:sldMk cId="1335791825" sldId="362"/>
        </pc:sldMkLst>
      </pc:sldChg>
      <pc:sldChg chg="del">
        <pc:chgData name="Michael Tull" userId="9b84a4a9-44d8-4d28-b1a8-900a431bc43d" providerId="ADAL" clId="{76A9E588-D94E-4B2F-A5A3-4332C776F68E}" dt="2024-06-21T13:51:48.404" v="119" actId="47"/>
        <pc:sldMkLst>
          <pc:docMk/>
          <pc:sldMk cId="1929723680" sldId="364"/>
        </pc:sldMkLst>
      </pc:sldChg>
      <pc:sldChg chg="del">
        <pc:chgData name="Michael Tull" userId="9b84a4a9-44d8-4d28-b1a8-900a431bc43d" providerId="ADAL" clId="{76A9E588-D94E-4B2F-A5A3-4332C776F68E}" dt="2024-06-21T13:51:48.404" v="119" actId="47"/>
        <pc:sldMkLst>
          <pc:docMk/>
          <pc:sldMk cId="1404512547" sldId="365"/>
        </pc:sldMkLst>
      </pc:sldChg>
      <pc:sldChg chg="del">
        <pc:chgData name="Michael Tull" userId="9b84a4a9-44d8-4d28-b1a8-900a431bc43d" providerId="ADAL" clId="{76A9E588-D94E-4B2F-A5A3-4332C776F68E}" dt="2024-06-21T13:51:48.404" v="119" actId="47"/>
        <pc:sldMkLst>
          <pc:docMk/>
          <pc:sldMk cId="485238984" sldId="366"/>
        </pc:sldMkLst>
      </pc:sldChg>
      <pc:sldChg chg="del">
        <pc:chgData name="Michael Tull" userId="9b84a4a9-44d8-4d28-b1a8-900a431bc43d" providerId="ADAL" clId="{76A9E588-D94E-4B2F-A5A3-4332C776F68E}" dt="2024-06-21T13:51:48.404" v="119" actId="47"/>
        <pc:sldMkLst>
          <pc:docMk/>
          <pc:sldMk cId="1013578365" sldId="367"/>
        </pc:sldMkLst>
      </pc:sldChg>
      <pc:sldChg chg="del">
        <pc:chgData name="Michael Tull" userId="9b84a4a9-44d8-4d28-b1a8-900a431bc43d" providerId="ADAL" clId="{76A9E588-D94E-4B2F-A5A3-4332C776F68E}" dt="2024-06-21T13:51:48.404" v="119" actId="47"/>
        <pc:sldMkLst>
          <pc:docMk/>
          <pc:sldMk cId="2120495017" sldId="368"/>
        </pc:sldMkLst>
      </pc:sldChg>
      <pc:sldChg chg="del">
        <pc:chgData name="Michael Tull" userId="9b84a4a9-44d8-4d28-b1a8-900a431bc43d" providerId="ADAL" clId="{76A9E588-D94E-4B2F-A5A3-4332C776F68E}" dt="2024-06-21T13:51:48.404" v="119" actId="47"/>
        <pc:sldMkLst>
          <pc:docMk/>
          <pc:sldMk cId="1667757615" sldId="372"/>
        </pc:sldMkLst>
      </pc:sldChg>
      <pc:sldChg chg="del">
        <pc:chgData name="Michael Tull" userId="9b84a4a9-44d8-4d28-b1a8-900a431bc43d" providerId="ADAL" clId="{76A9E588-D94E-4B2F-A5A3-4332C776F68E}" dt="2024-06-21T13:51:48.404" v="119" actId="47"/>
        <pc:sldMkLst>
          <pc:docMk/>
          <pc:sldMk cId="796695737" sldId="373"/>
        </pc:sldMkLst>
      </pc:sldChg>
      <pc:sldChg chg="del">
        <pc:chgData name="Michael Tull" userId="9b84a4a9-44d8-4d28-b1a8-900a431bc43d" providerId="ADAL" clId="{76A9E588-D94E-4B2F-A5A3-4332C776F68E}" dt="2024-06-21T13:51:48.404" v="119" actId="47"/>
        <pc:sldMkLst>
          <pc:docMk/>
          <pc:sldMk cId="1841599804" sldId="374"/>
        </pc:sldMkLst>
      </pc:sldChg>
      <pc:sldChg chg="del">
        <pc:chgData name="Michael Tull" userId="9b84a4a9-44d8-4d28-b1a8-900a431bc43d" providerId="ADAL" clId="{76A9E588-D94E-4B2F-A5A3-4332C776F68E}" dt="2024-06-21T13:51:48.404" v="119" actId="47"/>
        <pc:sldMkLst>
          <pc:docMk/>
          <pc:sldMk cId="1581710505" sldId="375"/>
        </pc:sldMkLst>
      </pc:sldChg>
      <pc:sldChg chg="del">
        <pc:chgData name="Michael Tull" userId="9b84a4a9-44d8-4d28-b1a8-900a431bc43d" providerId="ADAL" clId="{76A9E588-D94E-4B2F-A5A3-4332C776F68E}" dt="2024-06-21T13:51:48.404" v="119" actId="47"/>
        <pc:sldMkLst>
          <pc:docMk/>
          <pc:sldMk cId="451791833" sldId="376"/>
        </pc:sldMkLst>
      </pc:sldChg>
      <pc:sldChg chg="del">
        <pc:chgData name="Michael Tull" userId="9b84a4a9-44d8-4d28-b1a8-900a431bc43d" providerId="ADAL" clId="{76A9E588-D94E-4B2F-A5A3-4332C776F68E}" dt="2024-06-21T13:51:48.404" v="119" actId="47"/>
        <pc:sldMkLst>
          <pc:docMk/>
          <pc:sldMk cId="451259099" sldId="377"/>
        </pc:sldMkLst>
      </pc:sldChg>
      <pc:sldChg chg="del">
        <pc:chgData name="Michael Tull" userId="9b84a4a9-44d8-4d28-b1a8-900a431bc43d" providerId="ADAL" clId="{76A9E588-D94E-4B2F-A5A3-4332C776F68E}" dt="2024-06-21T13:51:48.404" v="119" actId="47"/>
        <pc:sldMkLst>
          <pc:docMk/>
          <pc:sldMk cId="1521849996" sldId="378"/>
        </pc:sldMkLst>
      </pc:sldChg>
      <pc:sldChg chg="del">
        <pc:chgData name="Michael Tull" userId="9b84a4a9-44d8-4d28-b1a8-900a431bc43d" providerId="ADAL" clId="{76A9E588-D94E-4B2F-A5A3-4332C776F68E}" dt="2024-06-21T13:51:48.404" v="119" actId="47"/>
        <pc:sldMkLst>
          <pc:docMk/>
          <pc:sldMk cId="29424143" sldId="379"/>
        </pc:sldMkLst>
      </pc:sldChg>
      <pc:sldChg chg="del">
        <pc:chgData name="Michael Tull" userId="9b84a4a9-44d8-4d28-b1a8-900a431bc43d" providerId="ADAL" clId="{76A9E588-D94E-4B2F-A5A3-4332C776F68E}" dt="2024-06-21T13:51:48.404" v="119" actId="47"/>
        <pc:sldMkLst>
          <pc:docMk/>
          <pc:sldMk cId="496879714" sldId="380"/>
        </pc:sldMkLst>
      </pc:sldChg>
      <pc:sldChg chg="del">
        <pc:chgData name="Michael Tull" userId="9b84a4a9-44d8-4d28-b1a8-900a431bc43d" providerId="ADAL" clId="{76A9E588-D94E-4B2F-A5A3-4332C776F68E}" dt="2024-06-21T13:51:48.404" v="119" actId="47"/>
        <pc:sldMkLst>
          <pc:docMk/>
          <pc:sldMk cId="1821706469" sldId="381"/>
        </pc:sldMkLst>
      </pc:sldChg>
      <pc:sldChg chg="del">
        <pc:chgData name="Michael Tull" userId="9b84a4a9-44d8-4d28-b1a8-900a431bc43d" providerId="ADAL" clId="{76A9E588-D94E-4B2F-A5A3-4332C776F68E}" dt="2024-06-21T13:51:48.404" v="119" actId="47"/>
        <pc:sldMkLst>
          <pc:docMk/>
          <pc:sldMk cId="822784415" sldId="382"/>
        </pc:sldMkLst>
      </pc:sldChg>
      <pc:sldChg chg="del">
        <pc:chgData name="Michael Tull" userId="9b84a4a9-44d8-4d28-b1a8-900a431bc43d" providerId="ADAL" clId="{76A9E588-D94E-4B2F-A5A3-4332C776F68E}" dt="2024-06-21T13:51:48.404" v="119" actId="47"/>
        <pc:sldMkLst>
          <pc:docMk/>
          <pc:sldMk cId="764058775" sldId="383"/>
        </pc:sldMkLst>
      </pc:sldChg>
      <pc:sldChg chg="del">
        <pc:chgData name="Michael Tull" userId="9b84a4a9-44d8-4d28-b1a8-900a431bc43d" providerId="ADAL" clId="{76A9E588-D94E-4B2F-A5A3-4332C776F68E}" dt="2024-06-21T13:51:48.404" v="119" actId="47"/>
        <pc:sldMkLst>
          <pc:docMk/>
          <pc:sldMk cId="467962490" sldId="384"/>
        </pc:sldMkLst>
      </pc:sldChg>
      <pc:sldChg chg="del">
        <pc:chgData name="Michael Tull" userId="9b84a4a9-44d8-4d28-b1a8-900a431bc43d" providerId="ADAL" clId="{76A9E588-D94E-4B2F-A5A3-4332C776F68E}" dt="2024-06-21T13:51:48.404" v="119" actId="47"/>
        <pc:sldMkLst>
          <pc:docMk/>
          <pc:sldMk cId="1887752776" sldId="385"/>
        </pc:sldMkLst>
      </pc:sldChg>
      <pc:sldChg chg="del">
        <pc:chgData name="Michael Tull" userId="9b84a4a9-44d8-4d28-b1a8-900a431bc43d" providerId="ADAL" clId="{76A9E588-D94E-4B2F-A5A3-4332C776F68E}" dt="2024-06-21T13:51:48.404" v="119" actId="47"/>
        <pc:sldMkLst>
          <pc:docMk/>
          <pc:sldMk cId="717552970" sldId="386"/>
        </pc:sldMkLst>
      </pc:sldChg>
      <pc:sldChg chg="del">
        <pc:chgData name="Michael Tull" userId="9b84a4a9-44d8-4d28-b1a8-900a431bc43d" providerId="ADAL" clId="{76A9E588-D94E-4B2F-A5A3-4332C776F68E}" dt="2024-06-21T13:51:48.404" v="119" actId="47"/>
        <pc:sldMkLst>
          <pc:docMk/>
          <pc:sldMk cId="2054214240" sldId="389"/>
        </pc:sldMkLst>
      </pc:sldChg>
      <pc:sldChg chg="del">
        <pc:chgData name="Michael Tull" userId="9b84a4a9-44d8-4d28-b1a8-900a431bc43d" providerId="ADAL" clId="{76A9E588-D94E-4B2F-A5A3-4332C776F68E}" dt="2024-06-21T13:51:48.404" v="119" actId="47"/>
        <pc:sldMkLst>
          <pc:docMk/>
          <pc:sldMk cId="292344729" sldId="395"/>
        </pc:sldMkLst>
      </pc:sldChg>
      <pc:sldChg chg="del">
        <pc:chgData name="Michael Tull" userId="9b84a4a9-44d8-4d28-b1a8-900a431bc43d" providerId="ADAL" clId="{76A9E588-D94E-4B2F-A5A3-4332C776F68E}" dt="2024-06-21T13:51:48.404" v="119" actId="47"/>
        <pc:sldMkLst>
          <pc:docMk/>
          <pc:sldMk cId="632437030" sldId="398"/>
        </pc:sldMkLst>
      </pc:sldChg>
      <pc:sldChg chg="del">
        <pc:chgData name="Michael Tull" userId="9b84a4a9-44d8-4d28-b1a8-900a431bc43d" providerId="ADAL" clId="{76A9E588-D94E-4B2F-A5A3-4332C776F68E}" dt="2024-06-21T13:51:48.404" v="119" actId="47"/>
        <pc:sldMkLst>
          <pc:docMk/>
          <pc:sldMk cId="521354171" sldId="399"/>
        </pc:sldMkLst>
      </pc:sldChg>
      <pc:sldChg chg="del">
        <pc:chgData name="Michael Tull" userId="9b84a4a9-44d8-4d28-b1a8-900a431bc43d" providerId="ADAL" clId="{76A9E588-D94E-4B2F-A5A3-4332C776F68E}" dt="2024-06-21T13:51:48.404" v="119" actId="47"/>
        <pc:sldMkLst>
          <pc:docMk/>
          <pc:sldMk cId="1903779842" sldId="400"/>
        </pc:sldMkLst>
      </pc:sldChg>
      <pc:sldChg chg="del">
        <pc:chgData name="Michael Tull" userId="9b84a4a9-44d8-4d28-b1a8-900a431bc43d" providerId="ADAL" clId="{76A9E588-D94E-4B2F-A5A3-4332C776F68E}" dt="2024-06-21T13:51:48.404" v="119" actId="47"/>
        <pc:sldMkLst>
          <pc:docMk/>
          <pc:sldMk cId="899673215" sldId="401"/>
        </pc:sldMkLst>
      </pc:sldChg>
      <pc:sldChg chg="del">
        <pc:chgData name="Michael Tull" userId="9b84a4a9-44d8-4d28-b1a8-900a431bc43d" providerId="ADAL" clId="{76A9E588-D94E-4B2F-A5A3-4332C776F68E}" dt="2024-06-21T13:51:48.404" v="119" actId="47"/>
        <pc:sldMkLst>
          <pc:docMk/>
          <pc:sldMk cId="252494875" sldId="402"/>
        </pc:sldMkLst>
      </pc:sldChg>
      <pc:sldChg chg="del">
        <pc:chgData name="Michael Tull" userId="9b84a4a9-44d8-4d28-b1a8-900a431bc43d" providerId="ADAL" clId="{76A9E588-D94E-4B2F-A5A3-4332C776F68E}" dt="2024-06-21T13:51:48.404" v="119" actId="47"/>
        <pc:sldMkLst>
          <pc:docMk/>
          <pc:sldMk cId="163535604" sldId="403"/>
        </pc:sldMkLst>
      </pc:sldChg>
      <pc:sldChg chg="del">
        <pc:chgData name="Michael Tull" userId="9b84a4a9-44d8-4d28-b1a8-900a431bc43d" providerId="ADAL" clId="{76A9E588-D94E-4B2F-A5A3-4332C776F68E}" dt="2024-06-21T13:51:48.404" v="119" actId="47"/>
        <pc:sldMkLst>
          <pc:docMk/>
          <pc:sldMk cId="1376327719" sldId="404"/>
        </pc:sldMkLst>
      </pc:sldChg>
      <pc:sldChg chg="del">
        <pc:chgData name="Michael Tull" userId="9b84a4a9-44d8-4d28-b1a8-900a431bc43d" providerId="ADAL" clId="{76A9E588-D94E-4B2F-A5A3-4332C776F68E}" dt="2024-06-21T13:51:48.404" v="119" actId="47"/>
        <pc:sldMkLst>
          <pc:docMk/>
          <pc:sldMk cId="295871752" sldId="405"/>
        </pc:sldMkLst>
      </pc:sldChg>
      <pc:sldChg chg="del">
        <pc:chgData name="Michael Tull" userId="9b84a4a9-44d8-4d28-b1a8-900a431bc43d" providerId="ADAL" clId="{76A9E588-D94E-4B2F-A5A3-4332C776F68E}" dt="2024-06-21T13:51:48.404" v="119" actId="47"/>
        <pc:sldMkLst>
          <pc:docMk/>
          <pc:sldMk cId="607219500" sldId="406"/>
        </pc:sldMkLst>
      </pc:sldChg>
      <pc:sldChg chg="del">
        <pc:chgData name="Michael Tull" userId="9b84a4a9-44d8-4d28-b1a8-900a431bc43d" providerId="ADAL" clId="{76A9E588-D94E-4B2F-A5A3-4332C776F68E}" dt="2024-06-21T13:51:48.404" v="119" actId="47"/>
        <pc:sldMkLst>
          <pc:docMk/>
          <pc:sldMk cId="1137124827" sldId="407"/>
        </pc:sldMkLst>
      </pc:sldChg>
      <pc:sldChg chg="del">
        <pc:chgData name="Michael Tull" userId="9b84a4a9-44d8-4d28-b1a8-900a431bc43d" providerId="ADAL" clId="{76A9E588-D94E-4B2F-A5A3-4332C776F68E}" dt="2024-06-21T13:51:48.404" v="119" actId="47"/>
        <pc:sldMkLst>
          <pc:docMk/>
          <pc:sldMk cId="916606230" sldId="408"/>
        </pc:sldMkLst>
      </pc:sldChg>
      <pc:sldChg chg="del">
        <pc:chgData name="Michael Tull" userId="9b84a4a9-44d8-4d28-b1a8-900a431bc43d" providerId="ADAL" clId="{76A9E588-D94E-4B2F-A5A3-4332C776F68E}" dt="2024-06-21T13:51:48.404" v="119" actId="47"/>
        <pc:sldMkLst>
          <pc:docMk/>
          <pc:sldMk cId="308788899" sldId="409"/>
        </pc:sldMkLst>
      </pc:sldChg>
      <pc:sldChg chg="del">
        <pc:chgData name="Michael Tull" userId="9b84a4a9-44d8-4d28-b1a8-900a431bc43d" providerId="ADAL" clId="{76A9E588-D94E-4B2F-A5A3-4332C776F68E}" dt="2024-06-21T13:51:48.404" v="119" actId="47"/>
        <pc:sldMkLst>
          <pc:docMk/>
          <pc:sldMk cId="1971518297" sldId="410"/>
        </pc:sldMkLst>
      </pc:sldChg>
      <pc:sldChg chg="del">
        <pc:chgData name="Michael Tull" userId="9b84a4a9-44d8-4d28-b1a8-900a431bc43d" providerId="ADAL" clId="{76A9E588-D94E-4B2F-A5A3-4332C776F68E}" dt="2024-06-21T13:51:48.404" v="119" actId="47"/>
        <pc:sldMkLst>
          <pc:docMk/>
          <pc:sldMk cId="953129377" sldId="413"/>
        </pc:sldMkLst>
      </pc:sldChg>
      <pc:sldChg chg="del">
        <pc:chgData name="Michael Tull" userId="9b84a4a9-44d8-4d28-b1a8-900a431bc43d" providerId="ADAL" clId="{76A9E588-D94E-4B2F-A5A3-4332C776F68E}" dt="2024-06-21T13:51:48.404" v="119" actId="47"/>
        <pc:sldMkLst>
          <pc:docMk/>
          <pc:sldMk cId="1239188410" sldId="416"/>
        </pc:sldMkLst>
      </pc:sldChg>
      <pc:sldChg chg="del">
        <pc:chgData name="Michael Tull" userId="9b84a4a9-44d8-4d28-b1a8-900a431bc43d" providerId="ADAL" clId="{76A9E588-D94E-4B2F-A5A3-4332C776F68E}" dt="2024-06-21T13:51:48.404" v="119" actId="47"/>
        <pc:sldMkLst>
          <pc:docMk/>
          <pc:sldMk cId="2127732988" sldId="417"/>
        </pc:sldMkLst>
      </pc:sldChg>
      <pc:sldChg chg="del">
        <pc:chgData name="Michael Tull" userId="9b84a4a9-44d8-4d28-b1a8-900a431bc43d" providerId="ADAL" clId="{76A9E588-D94E-4B2F-A5A3-4332C776F68E}" dt="2024-06-21T13:51:48.404" v="119" actId="47"/>
        <pc:sldMkLst>
          <pc:docMk/>
          <pc:sldMk cId="1729868736" sldId="418"/>
        </pc:sldMkLst>
      </pc:sldChg>
      <pc:sldChg chg="del">
        <pc:chgData name="Michael Tull" userId="9b84a4a9-44d8-4d28-b1a8-900a431bc43d" providerId="ADAL" clId="{76A9E588-D94E-4B2F-A5A3-4332C776F68E}" dt="2024-06-21T13:51:48.404" v="119" actId="47"/>
        <pc:sldMkLst>
          <pc:docMk/>
          <pc:sldMk cId="636480287" sldId="419"/>
        </pc:sldMkLst>
      </pc:sldChg>
      <pc:sldChg chg="del">
        <pc:chgData name="Michael Tull" userId="9b84a4a9-44d8-4d28-b1a8-900a431bc43d" providerId="ADAL" clId="{76A9E588-D94E-4B2F-A5A3-4332C776F68E}" dt="2024-06-21T13:51:48.404" v="119" actId="47"/>
        <pc:sldMkLst>
          <pc:docMk/>
          <pc:sldMk cId="398561650" sldId="420"/>
        </pc:sldMkLst>
      </pc:sldChg>
      <pc:sldChg chg="del">
        <pc:chgData name="Michael Tull" userId="9b84a4a9-44d8-4d28-b1a8-900a431bc43d" providerId="ADAL" clId="{76A9E588-D94E-4B2F-A5A3-4332C776F68E}" dt="2024-06-21T13:51:48.404" v="119" actId="47"/>
        <pc:sldMkLst>
          <pc:docMk/>
          <pc:sldMk cId="529096715" sldId="422"/>
        </pc:sldMkLst>
      </pc:sldChg>
      <pc:sldChg chg="del">
        <pc:chgData name="Michael Tull" userId="9b84a4a9-44d8-4d28-b1a8-900a431bc43d" providerId="ADAL" clId="{76A9E588-D94E-4B2F-A5A3-4332C776F68E}" dt="2024-06-21T13:51:48.404" v="119" actId="47"/>
        <pc:sldMkLst>
          <pc:docMk/>
          <pc:sldMk cId="949800877" sldId="423"/>
        </pc:sldMkLst>
      </pc:sldChg>
      <pc:sldChg chg="del">
        <pc:chgData name="Michael Tull" userId="9b84a4a9-44d8-4d28-b1a8-900a431bc43d" providerId="ADAL" clId="{76A9E588-D94E-4B2F-A5A3-4332C776F68E}" dt="2024-06-21T13:51:48.404" v="119" actId="47"/>
        <pc:sldMkLst>
          <pc:docMk/>
          <pc:sldMk cId="1335557183" sldId="424"/>
        </pc:sldMkLst>
      </pc:sldChg>
      <pc:sldChg chg="del">
        <pc:chgData name="Michael Tull" userId="9b84a4a9-44d8-4d28-b1a8-900a431bc43d" providerId="ADAL" clId="{76A9E588-D94E-4B2F-A5A3-4332C776F68E}" dt="2024-06-21T13:51:48.404" v="119" actId="47"/>
        <pc:sldMkLst>
          <pc:docMk/>
          <pc:sldMk cId="1107888691" sldId="426"/>
        </pc:sldMkLst>
      </pc:sldChg>
      <pc:sldChg chg="del">
        <pc:chgData name="Michael Tull" userId="9b84a4a9-44d8-4d28-b1a8-900a431bc43d" providerId="ADAL" clId="{76A9E588-D94E-4B2F-A5A3-4332C776F68E}" dt="2024-06-21T13:51:48.404" v="119" actId="47"/>
        <pc:sldMkLst>
          <pc:docMk/>
          <pc:sldMk cId="1788046113" sldId="427"/>
        </pc:sldMkLst>
      </pc:sldChg>
      <pc:sldChg chg="del">
        <pc:chgData name="Michael Tull" userId="9b84a4a9-44d8-4d28-b1a8-900a431bc43d" providerId="ADAL" clId="{76A9E588-D94E-4B2F-A5A3-4332C776F68E}" dt="2024-06-21T13:51:48.404" v="119" actId="47"/>
        <pc:sldMkLst>
          <pc:docMk/>
          <pc:sldMk cId="1700963783" sldId="428"/>
        </pc:sldMkLst>
      </pc:sldChg>
      <pc:sldChg chg="del">
        <pc:chgData name="Michael Tull" userId="9b84a4a9-44d8-4d28-b1a8-900a431bc43d" providerId="ADAL" clId="{76A9E588-D94E-4B2F-A5A3-4332C776F68E}" dt="2024-06-21T13:51:48.404" v="119" actId="47"/>
        <pc:sldMkLst>
          <pc:docMk/>
          <pc:sldMk cId="816684274" sldId="429"/>
        </pc:sldMkLst>
      </pc:sldChg>
      <pc:sldChg chg="del">
        <pc:chgData name="Michael Tull" userId="9b84a4a9-44d8-4d28-b1a8-900a431bc43d" providerId="ADAL" clId="{76A9E588-D94E-4B2F-A5A3-4332C776F68E}" dt="2024-06-21T13:51:48.404" v="119" actId="47"/>
        <pc:sldMkLst>
          <pc:docMk/>
          <pc:sldMk cId="1530734835" sldId="430"/>
        </pc:sldMkLst>
      </pc:sldChg>
      <pc:sldChg chg="del">
        <pc:chgData name="Michael Tull" userId="9b84a4a9-44d8-4d28-b1a8-900a431bc43d" providerId="ADAL" clId="{76A9E588-D94E-4B2F-A5A3-4332C776F68E}" dt="2024-06-21T13:51:48.404" v="119" actId="47"/>
        <pc:sldMkLst>
          <pc:docMk/>
          <pc:sldMk cId="1771213006" sldId="431"/>
        </pc:sldMkLst>
      </pc:sldChg>
      <pc:sldChg chg="del">
        <pc:chgData name="Michael Tull" userId="9b84a4a9-44d8-4d28-b1a8-900a431bc43d" providerId="ADAL" clId="{76A9E588-D94E-4B2F-A5A3-4332C776F68E}" dt="2024-06-21T13:51:48.404" v="119" actId="47"/>
        <pc:sldMkLst>
          <pc:docMk/>
          <pc:sldMk cId="1259323661" sldId="432"/>
        </pc:sldMkLst>
      </pc:sldChg>
      <pc:sldChg chg="del">
        <pc:chgData name="Michael Tull" userId="9b84a4a9-44d8-4d28-b1a8-900a431bc43d" providerId="ADAL" clId="{76A9E588-D94E-4B2F-A5A3-4332C776F68E}" dt="2024-06-21T13:51:48.404" v="119" actId="47"/>
        <pc:sldMkLst>
          <pc:docMk/>
          <pc:sldMk cId="693785777" sldId="433"/>
        </pc:sldMkLst>
      </pc:sldChg>
      <pc:sldChg chg="del">
        <pc:chgData name="Michael Tull" userId="9b84a4a9-44d8-4d28-b1a8-900a431bc43d" providerId="ADAL" clId="{76A9E588-D94E-4B2F-A5A3-4332C776F68E}" dt="2024-06-21T13:51:48.404" v="119" actId="47"/>
        <pc:sldMkLst>
          <pc:docMk/>
          <pc:sldMk cId="859352744" sldId="434"/>
        </pc:sldMkLst>
      </pc:sldChg>
      <pc:sldChg chg="del">
        <pc:chgData name="Michael Tull" userId="9b84a4a9-44d8-4d28-b1a8-900a431bc43d" providerId="ADAL" clId="{76A9E588-D94E-4B2F-A5A3-4332C776F68E}" dt="2024-06-21T13:51:48.404" v="119" actId="47"/>
        <pc:sldMkLst>
          <pc:docMk/>
          <pc:sldMk cId="1140022231" sldId="435"/>
        </pc:sldMkLst>
      </pc:sldChg>
      <pc:sldChg chg="del">
        <pc:chgData name="Michael Tull" userId="9b84a4a9-44d8-4d28-b1a8-900a431bc43d" providerId="ADAL" clId="{76A9E588-D94E-4B2F-A5A3-4332C776F68E}" dt="2024-06-21T13:51:48.404" v="119" actId="47"/>
        <pc:sldMkLst>
          <pc:docMk/>
          <pc:sldMk cId="1722986074" sldId="436"/>
        </pc:sldMkLst>
      </pc:sldChg>
      <pc:sldChg chg="del">
        <pc:chgData name="Michael Tull" userId="9b84a4a9-44d8-4d28-b1a8-900a431bc43d" providerId="ADAL" clId="{76A9E588-D94E-4B2F-A5A3-4332C776F68E}" dt="2024-06-21T13:51:48.404" v="119" actId="47"/>
        <pc:sldMkLst>
          <pc:docMk/>
          <pc:sldMk cId="1716517296" sldId="439"/>
        </pc:sldMkLst>
      </pc:sldChg>
      <pc:sldChg chg="del">
        <pc:chgData name="Michael Tull" userId="9b84a4a9-44d8-4d28-b1a8-900a431bc43d" providerId="ADAL" clId="{76A9E588-D94E-4B2F-A5A3-4332C776F68E}" dt="2024-06-21T13:51:48.404" v="119" actId="47"/>
        <pc:sldMkLst>
          <pc:docMk/>
          <pc:sldMk cId="2718432299" sldId="440"/>
        </pc:sldMkLst>
      </pc:sldChg>
      <pc:sldChg chg="del">
        <pc:chgData name="Michael Tull" userId="9b84a4a9-44d8-4d28-b1a8-900a431bc43d" providerId="ADAL" clId="{76A9E588-D94E-4B2F-A5A3-4332C776F68E}" dt="2024-06-21T13:51:48.404" v="119" actId="47"/>
        <pc:sldMkLst>
          <pc:docMk/>
          <pc:sldMk cId="2683699255" sldId="441"/>
        </pc:sldMkLst>
      </pc:sldChg>
      <pc:sldChg chg="del">
        <pc:chgData name="Michael Tull" userId="9b84a4a9-44d8-4d28-b1a8-900a431bc43d" providerId="ADAL" clId="{76A9E588-D94E-4B2F-A5A3-4332C776F68E}" dt="2024-06-21T13:51:48.404" v="119" actId="47"/>
        <pc:sldMkLst>
          <pc:docMk/>
          <pc:sldMk cId="4080046112" sldId="442"/>
        </pc:sldMkLst>
      </pc:sldChg>
      <pc:sldChg chg="del">
        <pc:chgData name="Michael Tull" userId="9b84a4a9-44d8-4d28-b1a8-900a431bc43d" providerId="ADAL" clId="{76A9E588-D94E-4B2F-A5A3-4332C776F68E}" dt="2024-06-21T13:51:48.404" v="119" actId="47"/>
        <pc:sldMkLst>
          <pc:docMk/>
          <pc:sldMk cId="2190153870" sldId="443"/>
        </pc:sldMkLst>
      </pc:sldChg>
      <pc:sldChg chg="del">
        <pc:chgData name="Michael Tull" userId="9b84a4a9-44d8-4d28-b1a8-900a431bc43d" providerId="ADAL" clId="{76A9E588-D94E-4B2F-A5A3-4332C776F68E}" dt="2024-06-21T13:51:48.404" v="119" actId="47"/>
        <pc:sldMkLst>
          <pc:docMk/>
          <pc:sldMk cId="3280940904" sldId="445"/>
        </pc:sldMkLst>
      </pc:sldChg>
      <pc:sldChg chg="del">
        <pc:chgData name="Michael Tull" userId="9b84a4a9-44d8-4d28-b1a8-900a431bc43d" providerId="ADAL" clId="{76A9E588-D94E-4B2F-A5A3-4332C776F68E}" dt="2024-06-21T13:51:48.404" v="119" actId="47"/>
        <pc:sldMkLst>
          <pc:docMk/>
          <pc:sldMk cId="3131279925" sldId="446"/>
        </pc:sldMkLst>
      </pc:sldChg>
      <pc:sldChg chg="delSp add del mod">
        <pc:chgData name="Michael Tull" userId="9b84a4a9-44d8-4d28-b1a8-900a431bc43d" providerId="ADAL" clId="{76A9E588-D94E-4B2F-A5A3-4332C776F68E}" dt="2024-06-25T10:37:02.426" v="1231" actId="47"/>
        <pc:sldMkLst>
          <pc:docMk/>
          <pc:sldMk cId="54910801" sldId="447"/>
        </pc:sldMkLst>
        <pc:spChg chg="del">
          <ac:chgData name="Michael Tull" userId="9b84a4a9-44d8-4d28-b1a8-900a431bc43d" providerId="ADAL" clId="{76A9E588-D94E-4B2F-A5A3-4332C776F68E}" dt="2024-06-25T10:27:51.859" v="1118" actId="478"/>
          <ac:spMkLst>
            <pc:docMk/>
            <pc:sldMk cId="54910801" sldId="447"/>
            <ac:spMk id="11" creationId="{9C39B64A-19F4-460C-A72C-B637325F9B4A}"/>
          </ac:spMkLst>
        </pc:spChg>
        <pc:graphicFrameChg chg="del">
          <ac:chgData name="Michael Tull" userId="9b84a4a9-44d8-4d28-b1a8-900a431bc43d" providerId="ADAL" clId="{76A9E588-D94E-4B2F-A5A3-4332C776F68E}" dt="2024-06-25T10:27:48.304" v="1114" actId="478"/>
          <ac:graphicFrameMkLst>
            <pc:docMk/>
            <pc:sldMk cId="54910801" sldId="447"/>
            <ac:graphicFrameMk id="12" creationId="{FAA5883F-F4F2-4D66-A40F-B3550FE5D818}"/>
          </ac:graphicFrameMkLst>
        </pc:graphicFrameChg>
        <pc:graphicFrameChg chg="del">
          <ac:chgData name="Michael Tull" userId="9b84a4a9-44d8-4d28-b1a8-900a431bc43d" providerId="ADAL" clId="{76A9E588-D94E-4B2F-A5A3-4332C776F68E}" dt="2024-06-25T10:27:56.107" v="1120" actId="478"/>
          <ac:graphicFrameMkLst>
            <pc:docMk/>
            <pc:sldMk cId="54910801" sldId="447"/>
            <ac:graphicFrameMk id="14" creationId="{B5A3059B-F920-48DB-B977-6494D6EA0BE4}"/>
          </ac:graphicFrameMkLst>
        </pc:graphicFrameChg>
        <pc:graphicFrameChg chg="del">
          <ac:chgData name="Michael Tull" userId="9b84a4a9-44d8-4d28-b1a8-900a431bc43d" providerId="ADAL" clId="{76A9E588-D94E-4B2F-A5A3-4332C776F68E}" dt="2024-06-25T10:27:49.969" v="1115" actId="478"/>
          <ac:graphicFrameMkLst>
            <pc:docMk/>
            <pc:sldMk cId="54910801" sldId="447"/>
            <ac:graphicFrameMk id="16" creationId="{EFDAF0AD-3590-49E6-B254-E4E8035E1856}"/>
          </ac:graphicFrameMkLst>
        </pc:graphicFrameChg>
        <pc:graphicFrameChg chg="del">
          <ac:chgData name="Michael Tull" userId="9b84a4a9-44d8-4d28-b1a8-900a431bc43d" providerId="ADAL" clId="{76A9E588-D94E-4B2F-A5A3-4332C776F68E}" dt="2024-06-25T10:28:28.793" v="1134" actId="478"/>
          <ac:graphicFrameMkLst>
            <pc:docMk/>
            <pc:sldMk cId="54910801" sldId="447"/>
            <ac:graphicFrameMk id="18" creationId="{5C0E2B68-EDA6-44A2-A2E6-D1559BC5A21C}"/>
          </ac:graphicFrameMkLst>
        </pc:graphicFrameChg>
        <pc:picChg chg="del">
          <ac:chgData name="Michael Tull" userId="9b84a4a9-44d8-4d28-b1a8-900a431bc43d" providerId="ADAL" clId="{76A9E588-D94E-4B2F-A5A3-4332C776F68E}" dt="2024-06-25T10:27:55.645" v="1119" actId="478"/>
          <ac:picMkLst>
            <pc:docMk/>
            <pc:sldMk cId="54910801" sldId="447"/>
            <ac:picMk id="21" creationId="{49697C64-7FA4-482A-9BCD-948C69D803D5}"/>
          </ac:picMkLst>
        </pc:picChg>
        <pc:picChg chg="del">
          <ac:chgData name="Michael Tull" userId="9b84a4a9-44d8-4d28-b1a8-900a431bc43d" providerId="ADAL" clId="{76A9E588-D94E-4B2F-A5A3-4332C776F68E}" dt="2024-06-25T10:27:51.266" v="1117" actId="478"/>
          <ac:picMkLst>
            <pc:docMk/>
            <pc:sldMk cId="54910801" sldId="447"/>
            <ac:picMk id="25" creationId="{EB3BC573-E2C3-4657-87B8-4167532DFA17}"/>
          </ac:picMkLst>
        </pc:picChg>
        <pc:picChg chg="del">
          <ac:chgData name="Michael Tull" userId="9b84a4a9-44d8-4d28-b1a8-900a431bc43d" providerId="ADAL" clId="{76A9E588-D94E-4B2F-A5A3-4332C776F68E}" dt="2024-06-25T10:27:59.712" v="1121" actId="478"/>
          <ac:picMkLst>
            <pc:docMk/>
            <pc:sldMk cId="54910801" sldId="447"/>
            <ac:picMk id="29" creationId="{64036703-AF6B-4174-B4BF-3C806BE6A81C}"/>
          </ac:picMkLst>
        </pc:picChg>
        <pc:picChg chg="del">
          <ac:chgData name="Michael Tull" userId="9b84a4a9-44d8-4d28-b1a8-900a431bc43d" providerId="ADAL" clId="{76A9E588-D94E-4B2F-A5A3-4332C776F68E}" dt="2024-06-25T10:27:50.739" v="1116" actId="478"/>
          <ac:picMkLst>
            <pc:docMk/>
            <pc:sldMk cId="54910801" sldId="447"/>
            <ac:picMk id="33" creationId="{7B32338C-E66F-43A2-8EF3-3B9A5A24A06E}"/>
          </ac:picMkLst>
        </pc:picChg>
      </pc:sldChg>
      <pc:sldChg chg="add del">
        <pc:chgData name="Michael Tull" userId="9b84a4a9-44d8-4d28-b1a8-900a431bc43d" providerId="ADAL" clId="{76A9E588-D94E-4B2F-A5A3-4332C776F68E}" dt="2024-06-25T10:07:43.487" v="498" actId="47"/>
        <pc:sldMkLst>
          <pc:docMk/>
          <pc:sldMk cId="678843761" sldId="448"/>
        </pc:sldMkLst>
      </pc:sldChg>
      <pc:sldChg chg="add del ord">
        <pc:chgData name="Michael Tull" userId="9b84a4a9-44d8-4d28-b1a8-900a431bc43d" providerId="ADAL" clId="{76A9E588-D94E-4B2F-A5A3-4332C776F68E}" dt="2024-06-25T10:11:51.291" v="723" actId="47"/>
        <pc:sldMkLst>
          <pc:docMk/>
          <pc:sldMk cId="3706765864" sldId="484"/>
        </pc:sldMkLst>
      </pc:sldChg>
      <pc:sldChg chg="modSp add mod">
        <pc:chgData name="Michael Tull" userId="9b84a4a9-44d8-4d28-b1a8-900a431bc43d" providerId="ADAL" clId="{76A9E588-D94E-4B2F-A5A3-4332C776F68E}" dt="2024-06-25T15:16:38.654" v="2366" actId="207"/>
        <pc:sldMkLst>
          <pc:docMk/>
          <pc:sldMk cId="503247365" sldId="496"/>
        </pc:sldMkLst>
        <pc:spChg chg="mod">
          <ac:chgData name="Michael Tull" userId="9b84a4a9-44d8-4d28-b1a8-900a431bc43d" providerId="ADAL" clId="{76A9E588-D94E-4B2F-A5A3-4332C776F68E}" dt="2024-06-25T15:16:38.654" v="2366" actId="207"/>
          <ac:spMkLst>
            <pc:docMk/>
            <pc:sldMk cId="503247365" sldId="496"/>
            <ac:spMk id="3" creationId="{00000000-0000-0000-0000-000000000000}"/>
          </ac:spMkLst>
        </pc:spChg>
      </pc:sldChg>
      <pc:sldChg chg="addSp modSp add mod ord">
        <pc:chgData name="Michael Tull" userId="9b84a4a9-44d8-4d28-b1a8-900a431bc43d" providerId="ADAL" clId="{76A9E588-D94E-4B2F-A5A3-4332C776F68E}" dt="2024-06-25T15:20:44.617" v="2462" actId="207"/>
        <pc:sldMkLst>
          <pc:docMk/>
          <pc:sldMk cId="7654770" sldId="498"/>
        </pc:sldMkLst>
        <pc:spChg chg="mod">
          <ac:chgData name="Michael Tull" userId="9b84a4a9-44d8-4d28-b1a8-900a431bc43d" providerId="ADAL" clId="{76A9E588-D94E-4B2F-A5A3-4332C776F68E}" dt="2024-06-25T10:09:58.861" v="612" actId="1076"/>
          <ac:spMkLst>
            <pc:docMk/>
            <pc:sldMk cId="7654770" sldId="498"/>
            <ac:spMk id="2" creationId="{00000000-0000-0000-0000-000000000000}"/>
          </ac:spMkLst>
        </pc:spChg>
        <pc:spChg chg="mod">
          <ac:chgData name="Michael Tull" userId="9b84a4a9-44d8-4d28-b1a8-900a431bc43d" providerId="ADAL" clId="{76A9E588-D94E-4B2F-A5A3-4332C776F68E}" dt="2024-06-25T15:20:40.943" v="2461" actId="207"/>
          <ac:spMkLst>
            <pc:docMk/>
            <pc:sldMk cId="7654770" sldId="498"/>
            <ac:spMk id="3" creationId="{00000000-0000-0000-0000-000000000000}"/>
          </ac:spMkLst>
        </pc:spChg>
        <pc:spChg chg="mod">
          <ac:chgData name="Michael Tull" userId="9b84a4a9-44d8-4d28-b1a8-900a431bc43d" providerId="ADAL" clId="{76A9E588-D94E-4B2F-A5A3-4332C776F68E}" dt="2024-06-25T15:14:06.299" v="2132" actId="13926"/>
          <ac:spMkLst>
            <pc:docMk/>
            <pc:sldMk cId="7654770" sldId="498"/>
            <ac:spMk id="7" creationId="{02EB6231-EE89-4BBF-8B9A-AE200085B6C1}"/>
          </ac:spMkLst>
        </pc:spChg>
        <pc:spChg chg="add mod">
          <ac:chgData name="Michael Tull" userId="9b84a4a9-44d8-4d28-b1a8-900a431bc43d" providerId="ADAL" clId="{76A9E588-D94E-4B2F-A5A3-4332C776F68E}" dt="2024-06-25T10:10:51.397" v="624" actId="1076"/>
          <ac:spMkLst>
            <pc:docMk/>
            <pc:sldMk cId="7654770" sldId="498"/>
            <ac:spMk id="8" creationId="{3372F378-842A-427A-9624-C472B9E7F93A}"/>
          </ac:spMkLst>
        </pc:spChg>
        <pc:graphicFrameChg chg="mod">
          <ac:chgData name="Michael Tull" userId="9b84a4a9-44d8-4d28-b1a8-900a431bc43d" providerId="ADAL" clId="{76A9E588-D94E-4B2F-A5A3-4332C776F68E}" dt="2024-06-25T15:20:44.617" v="2462" actId="207"/>
          <ac:graphicFrameMkLst>
            <pc:docMk/>
            <pc:sldMk cId="7654770" sldId="498"/>
            <ac:graphicFrameMk id="9" creationId="{C0CD19A3-FBEE-4524-98C6-50ED5D35B2AC}"/>
          </ac:graphicFrameMkLst>
        </pc:graphicFrameChg>
      </pc:sldChg>
      <pc:sldChg chg="delSp add del mod ord">
        <pc:chgData name="Michael Tull" userId="9b84a4a9-44d8-4d28-b1a8-900a431bc43d" providerId="ADAL" clId="{76A9E588-D94E-4B2F-A5A3-4332C776F68E}" dt="2024-06-25T10:11:15.398" v="667" actId="47"/>
        <pc:sldMkLst>
          <pc:docMk/>
          <pc:sldMk cId="2146475197" sldId="509"/>
        </pc:sldMkLst>
        <pc:spChg chg="del">
          <ac:chgData name="Michael Tull" userId="9b84a4a9-44d8-4d28-b1a8-900a431bc43d" providerId="ADAL" clId="{76A9E588-D94E-4B2F-A5A3-4332C776F68E}" dt="2024-06-25T10:09:34.521" v="598" actId="478"/>
          <ac:spMkLst>
            <pc:docMk/>
            <pc:sldMk cId="2146475197" sldId="509"/>
            <ac:spMk id="11" creationId="{3829ADF5-329D-4D04-9C48-4089415553D6}"/>
          </ac:spMkLst>
        </pc:spChg>
        <pc:spChg chg="del">
          <ac:chgData name="Michael Tull" userId="9b84a4a9-44d8-4d28-b1a8-900a431bc43d" providerId="ADAL" clId="{76A9E588-D94E-4B2F-A5A3-4332C776F68E}" dt="2024-06-25T10:09:34.521" v="598" actId="478"/>
          <ac:spMkLst>
            <pc:docMk/>
            <pc:sldMk cId="2146475197" sldId="509"/>
            <ac:spMk id="12" creationId="{4F27C126-F64C-4F47-8BC9-8AFC189CC428}"/>
          </ac:spMkLst>
        </pc:spChg>
        <pc:spChg chg="del">
          <ac:chgData name="Michael Tull" userId="9b84a4a9-44d8-4d28-b1a8-900a431bc43d" providerId="ADAL" clId="{76A9E588-D94E-4B2F-A5A3-4332C776F68E}" dt="2024-06-25T10:09:34.521" v="598" actId="478"/>
          <ac:spMkLst>
            <pc:docMk/>
            <pc:sldMk cId="2146475197" sldId="509"/>
            <ac:spMk id="13" creationId="{9872B971-4D7A-47E9-B9C9-72B2FFFC0516}"/>
          </ac:spMkLst>
        </pc:spChg>
        <pc:spChg chg="del">
          <ac:chgData name="Michael Tull" userId="9b84a4a9-44d8-4d28-b1a8-900a431bc43d" providerId="ADAL" clId="{76A9E588-D94E-4B2F-A5A3-4332C776F68E}" dt="2024-06-25T10:09:34.521" v="598" actId="478"/>
          <ac:spMkLst>
            <pc:docMk/>
            <pc:sldMk cId="2146475197" sldId="509"/>
            <ac:spMk id="15" creationId="{1100B6C2-38F7-427C-962C-8EFE360FE0B6}"/>
          </ac:spMkLst>
        </pc:spChg>
        <pc:spChg chg="del">
          <ac:chgData name="Michael Tull" userId="9b84a4a9-44d8-4d28-b1a8-900a431bc43d" providerId="ADAL" clId="{76A9E588-D94E-4B2F-A5A3-4332C776F68E}" dt="2024-06-25T10:09:34.521" v="598" actId="478"/>
          <ac:spMkLst>
            <pc:docMk/>
            <pc:sldMk cId="2146475197" sldId="509"/>
            <ac:spMk id="16" creationId="{248EEA13-1655-4B4E-A3B3-88D1BA5A9CF6}"/>
          </ac:spMkLst>
        </pc:spChg>
      </pc:sldChg>
      <pc:sldChg chg="delSp modSp add del mod ord">
        <pc:chgData name="Michael Tull" userId="9b84a4a9-44d8-4d28-b1a8-900a431bc43d" providerId="ADAL" clId="{76A9E588-D94E-4B2F-A5A3-4332C776F68E}" dt="2024-06-25T10:24:50.138" v="1106" actId="47"/>
        <pc:sldMkLst>
          <pc:docMk/>
          <pc:sldMk cId="697503985" sldId="612"/>
        </pc:sldMkLst>
        <pc:spChg chg="del">
          <ac:chgData name="Michael Tull" userId="9b84a4a9-44d8-4d28-b1a8-900a431bc43d" providerId="ADAL" clId="{76A9E588-D94E-4B2F-A5A3-4332C776F68E}" dt="2024-06-25T10:07:15.623" v="452" actId="478"/>
          <ac:spMkLst>
            <pc:docMk/>
            <pc:sldMk cId="697503985" sldId="612"/>
            <ac:spMk id="9" creationId="{6B7C8D0D-7FAD-4B48-B444-51224803999D}"/>
          </ac:spMkLst>
        </pc:spChg>
        <pc:spChg chg="mod">
          <ac:chgData name="Michael Tull" userId="9b84a4a9-44d8-4d28-b1a8-900a431bc43d" providerId="ADAL" clId="{76A9E588-D94E-4B2F-A5A3-4332C776F68E}" dt="2024-06-25T10:07:30.842" v="493" actId="13926"/>
          <ac:spMkLst>
            <pc:docMk/>
            <pc:sldMk cId="697503985" sldId="612"/>
            <ac:spMk id="10" creationId="{F7F2ECEC-42B0-4998-939D-35A3CE38CCAE}"/>
          </ac:spMkLst>
        </pc:spChg>
        <pc:spChg chg="mod">
          <ac:chgData name="Michael Tull" userId="9b84a4a9-44d8-4d28-b1a8-900a431bc43d" providerId="ADAL" clId="{76A9E588-D94E-4B2F-A5A3-4332C776F68E}" dt="2024-06-25T10:07:29.388" v="492" actId="207"/>
          <ac:spMkLst>
            <pc:docMk/>
            <pc:sldMk cId="697503985" sldId="612"/>
            <ac:spMk id="17" creationId="{74DCFB93-E27F-43B6-841D-5CEB316B2068}"/>
          </ac:spMkLst>
        </pc:spChg>
        <pc:spChg chg="del mod">
          <ac:chgData name="Michael Tull" userId="9b84a4a9-44d8-4d28-b1a8-900a431bc43d" providerId="ADAL" clId="{76A9E588-D94E-4B2F-A5A3-4332C776F68E}" dt="2024-06-25T10:07:31.202" v="495"/>
          <ac:spMkLst>
            <pc:docMk/>
            <pc:sldMk cId="697503985" sldId="612"/>
            <ac:spMk id="29" creationId="{4F442DEF-7E9E-2B4B-8FF6-49BFEBCA29E5}"/>
          </ac:spMkLst>
        </pc:spChg>
        <pc:graphicFrameChg chg="del">
          <ac:chgData name="Michael Tull" userId="9b84a4a9-44d8-4d28-b1a8-900a431bc43d" providerId="ADAL" clId="{76A9E588-D94E-4B2F-A5A3-4332C776F68E}" dt="2024-06-25T10:07:15.623" v="452" actId="478"/>
          <ac:graphicFrameMkLst>
            <pc:docMk/>
            <pc:sldMk cId="697503985" sldId="612"/>
            <ac:graphicFrameMk id="30" creationId="{EB3874DA-F776-CB4E-BE29-4B9FB2FD909F}"/>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1" creationId="{0D138BD1-6420-764B-B677-E84326A5B6DF}"/>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2" creationId="{48C64E72-1472-E445-B5BD-99F597CC34E5}"/>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3" creationId="{9808C359-257C-B44D-902D-37F988C9BDFA}"/>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4" creationId="{042DD344-D7C6-754A-9811-B94A1BDC9609}"/>
          </ac:graphicFrameMkLst>
        </pc:graphicFrameChg>
      </pc:sldChg>
      <pc:sldChg chg="modSp add del mod">
        <pc:chgData name="Michael Tull" userId="9b84a4a9-44d8-4d28-b1a8-900a431bc43d" providerId="ADAL" clId="{76A9E588-D94E-4B2F-A5A3-4332C776F68E}" dt="2024-06-25T10:06:59.715" v="450" actId="47"/>
        <pc:sldMkLst>
          <pc:docMk/>
          <pc:sldMk cId="2879162435" sldId="623"/>
        </pc:sldMkLst>
        <pc:spChg chg="mod">
          <ac:chgData name="Michael Tull" userId="9b84a4a9-44d8-4d28-b1a8-900a431bc43d" providerId="ADAL" clId="{76A9E588-D94E-4B2F-A5A3-4332C776F68E}" dt="2024-06-25T10:06:53.998" v="449" actId="5793"/>
          <ac:spMkLst>
            <pc:docMk/>
            <pc:sldMk cId="2879162435" sldId="623"/>
            <ac:spMk id="12" creationId="{2228ED73-78FE-4372-AAE5-7DF4F55D370A}"/>
          </ac:spMkLst>
        </pc:spChg>
      </pc:sldChg>
      <pc:sldChg chg="add del ord">
        <pc:chgData name="Michael Tull" userId="9b84a4a9-44d8-4d28-b1a8-900a431bc43d" providerId="ADAL" clId="{76A9E588-D94E-4B2F-A5A3-4332C776F68E}" dt="2024-06-25T10:12:01.192" v="724" actId="47"/>
        <pc:sldMkLst>
          <pc:docMk/>
          <pc:sldMk cId="1253884393" sldId="657"/>
        </pc:sldMkLst>
      </pc:sldChg>
      <pc:sldChg chg="modSp add mod ord">
        <pc:chgData name="Michael Tull" userId="9b84a4a9-44d8-4d28-b1a8-900a431bc43d" providerId="ADAL" clId="{76A9E588-D94E-4B2F-A5A3-4332C776F68E}" dt="2024-06-25T13:54:40.628" v="1749" actId="207"/>
        <pc:sldMkLst>
          <pc:docMk/>
          <pc:sldMk cId="2082538174" sldId="2145704351"/>
        </pc:sldMkLst>
        <pc:spChg chg="mod">
          <ac:chgData name="Michael Tull" userId="9b84a4a9-44d8-4d28-b1a8-900a431bc43d" providerId="ADAL" clId="{76A9E588-D94E-4B2F-A5A3-4332C776F68E}" dt="2024-06-25T10:05:21.615" v="262" actId="207"/>
          <ac:spMkLst>
            <pc:docMk/>
            <pc:sldMk cId="2082538174" sldId="2145704351"/>
            <ac:spMk id="4" creationId="{A1CA9509-E844-4A27-9604-03F9988985BD}"/>
          </ac:spMkLst>
        </pc:spChg>
        <pc:spChg chg="mod">
          <ac:chgData name="Michael Tull" userId="9b84a4a9-44d8-4d28-b1a8-900a431bc43d" providerId="ADAL" clId="{76A9E588-D94E-4B2F-A5A3-4332C776F68E}" dt="2024-06-25T13:54:25.838" v="1745" actId="1076"/>
          <ac:spMkLst>
            <pc:docMk/>
            <pc:sldMk cId="2082538174" sldId="2145704351"/>
            <ac:spMk id="9" creationId="{ECA27A01-F574-4B41-9690-CCEA94E64C6A}"/>
          </ac:spMkLst>
        </pc:spChg>
        <pc:spChg chg="mod">
          <ac:chgData name="Michael Tull" userId="9b84a4a9-44d8-4d28-b1a8-900a431bc43d" providerId="ADAL" clId="{76A9E588-D94E-4B2F-A5A3-4332C776F68E}" dt="2024-06-25T13:54:25.838" v="1745" actId="1076"/>
          <ac:spMkLst>
            <pc:docMk/>
            <pc:sldMk cId="2082538174" sldId="2145704351"/>
            <ac:spMk id="10" creationId="{ED6959A2-19E5-4915-8AEF-8A98E5C86F6D}"/>
          </ac:spMkLst>
        </pc:spChg>
        <pc:spChg chg="mod">
          <ac:chgData name="Michael Tull" userId="9b84a4a9-44d8-4d28-b1a8-900a431bc43d" providerId="ADAL" clId="{76A9E588-D94E-4B2F-A5A3-4332C776F68E}" dt="2024-06-25T10:04:51.454" v="226" actId="20577"/>
          <ac:spMkLst>
            <pc:docMk/>
            <pc:sldMk cId="2082538174" sldId="2145704351"/>
            <ac:spMk id="24" creationId="{FA6930B2-8F4A-0751-9EB9-93A29D295700}"/>
          </ac:spMkLst>
        </pc:spChg>
        <pc:graphicFrameChg chg="mod">
          <ac:chgData name="Michael Tull" userId="9b84a4a9-44d8-4d28-b1a8-900a431bc43d" providerId="ADAL" clId="{76A9E588-D94E-4B2F-A5A3-4332C776F68E}" dt="2024-06-25T13:54:40.628" v="1749" actId="207"/>
          <ac:graphicFrameMkLst>
            <pc:docMk/>
            <pc:sldMk cId="2082538174" sldId="2145704351"/>
            <ac:graphicFrameMk id="5" creationId="{51C33075-0570-6B36-818B-2D0816BFC4FF}"/>
          </ac:graphicFrameMkLst>
        </pc:graphicFrameChg>
      </pc:sldChg>
      <pc:sldChg chg="modSp add mod ord">
        <pc:chgData name="Michael Tull" userId="9b84a4a9-44d8-4d28-b1a8-900a431bc43d" providerId="ADAL" clId="{76A9E588-D94E-4B2F-A5A3-4332C776F68E}" dt="2024-06-25T15:16:11.936" v="2364" actId="13926"/>
        <pc:sldMkLst>
          <pc:docMk/>
          <pc:sldMk cId="2235971887" sldId="2145704356"/>
        </pc:sldMkLst>
        <pc:spChg chg="mod">
          <ac:chgData name="Michael Tull" userId="9b84a4a9-44d8-4d28-b1a8-900a431bc43d" providerId="ADAL" clId="{76A9E588-D94E-4B2F-A5A3-4332C776F68E}" dt="2024-06-25T10:11:43.376" v="721" actId="207"/>
          <ac:spMkLst>
            <pc:docMk/>
            <pc:sldMk cId="2235971887" sldId="2145704356"/>
            <ac:spMk id="5" creationId="{2A20E26E-627F-475E-BCF5-15B9310C9EB7}"/>
          </ac:spMkLst>
        </pc:spChg>
        <pc:spChg chg="mod">
          <ac:chgData name="Michael Tull" userId="9b84a4a9-44d8-4d28-b1a8-900a431bc43d" providerId="ADAL" clId="{76A9E588-D94E-4B2F-A5A3-4332C776F68E}" dt="2024-06-25T15:16:11.936" v="2364" actId="13926"/>
          <ac:spMkLst>
            <pc:docMk/>
            <pc:sldMk cId="2235971887" sldId="2145704356"/>
            <ac:spMk id="8" creationId="{13232659-DBDA-4B59-B68E-43077684E2D1}"/>
          </ac:spMkLst>
        </pc:spChg>
      </pc:sldChg>
      <pc:sldChg chg="add del">
        <pc:chgData name="Michael Tull" userId="9b84a4a9-44d8-4d28-b1a8-900a431bc43d" providerId="ADAL" clId="{76A9E588-D94E-4B2F-A5A3-4332C776F68E}" dt="2024-06-25T10:07:01.815" v="451" actId="47"/>
        <pc:sldMkLst>
          <pc:docMk/>
          <pc:sldMk cId="2003785819" sldId="2145704357"/>
        </pc:sldMkLst>
      </pc:sldChg>
      <pc:sldChg chg="modSp add mod ord">
        <pc:chgData name="Michael Tull" userId="9b84a4a9-44d8-4d28-b1a8-900a431bc43d" providerId="ADAL" clId="{76A9E588-D94E-4B2F-A5A3-4332C776F68E}" dt="2024-06-25T13:57:40.346" v="1776" actId="207"/>
        <pc:sldMkLst>
          <pc:docMk/>
          <pc:sldMk cId="1370116919" sldId="2145704358"/>
        </pc:sldMkLst>
        <pc:spChg chg="mod">
          <ac:chgData name="Michael Tull" userId="9b84a4a9-44d8-4d28-b1a8-900a431bc43d" providerId="ADAL" clId="{76A9E588-D94E-4B2F-A5A3-4332C776F68E}" dt="2024-06-25T13:57:40.346" v="1776" actId="207"/>
          <ac:spMkLst>
            <pc:docMk/>
            <pc:sldMk cId="1370116919" sldId="2145704358"/>
            <ac:spMk id="6" creationId="{4E305815-F366-4D8C-A732-E5E2AA3E0F52}"/>
          </ac:spMkLst>
        </pc:spChg>
        <pc:graphicFrameChg chg="mod">
          <ac:chgData name="Michael Tull" userId="9b84a4a9-44d8-4d28-b1a8-900a431bc43d" providerId="ADAL" clId="{76A9E588-D94E-4B2F-A5A3-4332C776F68E}" dt="2024-06-25T13:57:36.503" v="1775" actId="207"/>
          <ac:graphicFrameMkLst>
            <pc:docMk/>
            <pc:sldMk cId="1370116919" sldId="2145704358"/>
            <ac:graphicFrameMk id="31" creationId="{064BBEE3-0B0E-4FB2-B4DA-A18550CAEE4E}"/>
          </ac:graphicFrameMkLst>
        </pc:graphicFrameChg>
      </pc:sldChg>
      <pc:sldChg chg="addSp delSp modSp add mod ord">
        <pc:chgData name="Michael Tull" userId="9b84a4a9-44d8-4d28-b1a8-900a431bc43d" providerId="ADAL" clId="{76A9E588-D94E-4B2F-A5A3-4332C776F68E}" dt="2024-06-25T15:19:57.242" v="2459" actId="1076"/>
        <pc:sldMkLst>
          <pc:docMk/>
          <pc:sldMk cId="1005264016" sldId="2145704404"/>
        </pc:sldMkLst>
        <pc:spChg chg="mod">
          <ac:chgData name="Michael Tull" userId="9b84a4a9-44d8-4d28-b1a8-900a431bc43d" providerId="ADAL" clId="{76A9E588-D94E-4B2F-A5A3-4332C776F68E}" dt="2024-06-25T10:08:50.802" v="568" actId="207"/>
          <ac:spMkLst>
            <pc:docMk/>
            <pc:sldMk cId="1005264016" sldId="2145704404"/>
            <ac:spMk id="4" creationId="{A1CA9509-E844-4A27-9604-03F9988985BD}"/>
          </ac:spMkLst>
        </pc:spChg>
        <pc:spChg chg="mod">
          <ac:chgData name="Michael Tull" userId="9b84a4a9-44d8-4d28-b1a8-900a431bc43d" providerId="ADAL" clId="{76A9E588-D94E-4B2F-A5A3-4332C776F68E}" dt="2024-06-25T10:35:18.531" v="1187" actId="20577"/>
          <ac:spMkLst>
            <pc:docMk/>
            <pc:sldMk cId="1005264016" sldId="2145704404"/>
            <ac:spMk id="5" creationId="{6486B7B2-A108-49C3-B5B0-F36406235468}"/>
          </ac:spMkLst>
        </pc:spChg>
        <pc:spChg chg="mod">
          <ac:chgData name="Michael Tull" userId="9b84a4a9-44d8-4d28-b1a8-900a431bc43d" providerId="ADAL" clId="{76A9E588-D94E-4B2F-A5A3-4332C776F68E}" dt="2024-06-25T15:19:13.897" v="2455" actId="1035"/>
          <ac:spMkLst>
            <pc:docMk/>
            <pc:sldMk cId="1005264016" sldId="2145704404"/>
            <ac:spMk id="11" creationId="{0FC263D3-4584-E49B-957B-3B90FF8F9C83}"/>
          </ac:spMkLst>
        </pc:spChg>
        <pc:spChg chg="mod">
          <ac:chgData name="Michael Tull" userId="9b84a4a9-44d8-4d28-b1a8-900a431bc43d" providerId="ADAL" clId="{76A9E588-D94E-4B2F-A5A3-4332C776F68E}" dt="2024-06-25T15:19:13.897" v="2455" actId="1035"/>
          <ac:spMkLst>
            <pc:docMk/>
            <pc:sldMk cId="1005264016" sldId="2145704404"/>
            <ac:spMk id="12" creationId="{C73CB638-F7D8-C56F-D65F-CB3CEAB7F8B4}"/>
          </ac:spMkLst>
        </pc:spChg>
        <pc:spChg chg="mod">
          <ac:chgData name="Michael Tull" userId="9b84a4a9-44d8-4d28-b1a8-900a431bc43d" providerId="ADAL" clId="{76A9E588-D94E-4B2F-A5A3-4332C776F68E}" dt="2024-06-25T15:19:13.897" v="2455" actId="1035"/>
          <ac:spMkLst>
            <pc:docMk/>
            <pc:sldMk cId="1005264016" sldId="2145704404"/>
            <ac:spMk id="13" creationId="{78C574FE-E026-3EC4-8529-0D969D0ACE63}"/>
          </ac:spMkLst>
        </pc:spChg>
        <pc:spChg chg="add mod">
          <ac:chgData name="Michael Tull" userId="9b84a4a9-44d8-4d28-b1a8-900a431bc43d" providerId="ADAL" clId="{76A9E588-D94E-4B2F-A5A3-4332C776F68E}" dt="2024-06-25T15:19:00.076" v="2443" actId="1076"/>
          <ac:spMkLst>
            <pc:docMk/>
            <pc:sldMk cId="1005264016" sldId="2145704404"/>
            <ac:spMk id="14" creationId="{2ADF223D-899C-4775-BA56-C2941465FAA1}"/>
          </ac:spMkLst>
        </pc:spChg>
        <pc:spChg chg="del">
          <ac:chgData name="Michael Tull" userId="9b84a4a9-44d8-4d28-b1a8-900a431bc43d" providerId="ADAL" clId="{76A9E588-D94E-4B2F-A5A3-4332C776F68E}" dt="2024-06-25T10:34:19.174" v="1157" actId="478"/>
          <ac:spMkLst>
            <pc:docMk/>
            <pc:sldMk cId="1005264016" sldId="2145704404"/>
            <ac:spMk id="15" creationId="{1E0A15D2-E168-FEBC-6A32-31E02AC90C43}"/>
          </ac:spMkLst>
        </pc:spChg>
        <pc:spChg chg="add mod">
          <ac:chgData name="Michael Tull" userId="9b84a4a9-44d8-4d28-b1a8-900a431bc43d" providerId="ADAL" clId="{76A9E588-D94E-4B2F-A5A3-4332C776F68E}" dt="2024-06-25T15:19:17.189" v="2456" actId="1076"/>
          <ac:spMkLst>
            <pc:docMk/>
            <pc:sldMk cId="1005264016" sldId="2145704404"/>
            <ac:spMk id="16" creationId="{39B84556-B665-4E9D-95ED-42C85952BF45}"/>
          </ac:spMkLst>
        </pc:spChg>
        <pc:spChg chg="del">
          <ac:chgData name="Michael Tull" userId="9b84a4a9-44d8-4d28-b1a8-900a431bc43d" providerId="ADAL" clId="{76A9E588-D94E-4B2F-A5A3-4332C776F68E}" dt="2024-06-25T10:34:24.782" v="1158" actId="478"/>
          <ac:spMkLst>
            <pc:docMk/>
            <pc:sldMk cId="1005264016" sldId="2145704404"/>
            <ac:spMk id="22" creationId="{3B86EEAF-81F2-BB8F-846C-69CAF5D88BE6}"/>
          </ac:spMkLst>
        </pc:spChg>
        <pc:spChg chg="mod">
          <ac:chgData name="Michael Tull" userId="9b84a4a9-44d8-4d28-b1a8-900a431bc43d" providerId="ADAL" clId="{76A9E588-D94E-4B2F-A5A3-4332C776F68E}" dt="2024-06-25T15:19:57.242" v="2459" actId="1076"/>
          <ac:spMkLst>
            <pc:docMk/>
            <pc:sldMk cId="1005264016" sldId="2145704404"/>
            <ac:spMk id="23" creationId="{78C1FC04-37F0-3556-2315-31A2C98347FA}"/>
          </ac:spMkLst>
        </pc:spChg>
      </pc:sldChg>
      <pc:sldChg chg="modSp add del mod ord">
        <pc:chgData name="Michael Tull" userId="9b84a4a9-44d8-4d28-b1a8-900a431bc43d" providerId="ADAL" clId="{76A9E588-D94E-4B2F-A5A3-4332C776F68E}" dt="2024-06-26T09:24:57.135" v="2756" actId="47"/>
        <pc:sldMkLst>
          <pc:docMk/>
          <pc:sldMk cId="2028507363" sldId="2145704440"/>
        </pc:sldMkLst>
        <pc:spChg chg="mod">
          <ac:chgData name="Michael Tull" userId="9b84a4a9-44d8-4d28-b1a8-900a431bc43d" providerId="ADAL" clId="{76A9E588-D94E-4B2F-A5A3-4332C776F68E}" dt="2024-06-25T10:06:43.625" v="434" actId="207"/>
          <ac:spMkLst>
            <pc:docMk/>
            <pc:sldMk cId="2028507363" sldId="2145704440"/>
            <ac:spMk id="3" creationId="{D2BAC07E-3C6D-496E-9333-F47F8AC6F719}"/>
          </ac:spMkLst>
        </pc:spChg>
        <pc:spChg chg="mod">
          <ac:chgData name="Michael Tull" userId="9b84a4a9-44d8-4d28-b1a8-900a431bc43d" providerId="ADAL" clId="{76A9E588-D94E-4B2F-A5A3-4332C776F68E}" dt="2024-06-26T09:18:18.674" v="2479" actId="20577"/>
          <ac:spMkLst>
            <pc:docMk/>
            <pc:sldMk cId="2028507363" sldId="2145704440"/>
            <ac:spMk id="20" creationId="{00000000-0000-0000-0000-000000000000}"/>
          </ac:spMkLst>
        </pc:spChg>
        <pc:spChg chg="mod">
          <ac:chgData name="Michael Tull" userId="9b84a4a9-44d8-4d28-b1a8-900a431bc43d" providerId="ADAL" clId="{76A9E588-D94E-4B2F-A5A3-4332C776F68E}" dt="2024-06-26T09:18:37.410" v="2483" actId="20577"/>
          <ac:spMkLst>
            <pc:docMk/>
            <pc:sldMk cId="2028507363" sldId="2145704440"/>
            <ac:spMk id="24" creationId="{C6F1AAD4-F42B-470C-B33B-27C8150E8E23}"/>
          </ac:spMkLst>
        </pc:spChg>
      </pc:sldChg>
      <pc:sldChg chg="new del">
        <pc:chgData name="Michael Tull" userId="9b84a4a9-44d8-4d28-b1a8-900a431bc43d" providerId="ADAL" clId="{76A9E588-D94E-4B2F-A5A3-4332C776F68E}" dt="2024-06-20T14:26:18.621" v="4" actId="47"/>
        <pc:sldMkLst>
          <pc:docMk/>
          <pc:sldMk cId="1084410078" sldId="2145704441"/>
        </pc:sldMkLst>
      </pc:sldChg>
      <pc:sldChg chg="modSp add mod ord">
        <pc:chgData name="Michael Tull" userId="9b84a4a9-44d8-4d28-b1a8-900a431bc43d" providerId="ADAL" clId="{76A9E588-D94E-4B2F-A5A3-4332C776F68E}" dt="2024-06-25T15:27:48.234" v="2474" actId="207"/>
        <pc:sldMkLst>
          <pc:docMk/>
          <pc:sldMk cId="3022998678" sldId="2145704441"/>
        </pc:sldMkLst>
        <pc:spChg chg="mod">
          <ac:chgData name="Michael Tull" userId="9b84a4a9-44d8-4d28-b1a8-900a431bc43d" providerId="ADAL" clId="{76A9E588-D94E-4B2F-A5A3-4332C776F68E}" dt="2024-06-25T10:16:34.606" v="835" actId="1076"/>
          <ac:spMkLst>
            <pc:docMk/>
            <pc:sldMk cId="3022998678" sldId="2145704441"/>
            <ac:spMk id="2" creationId="{00000000-0000-0000-0000-000000000000}"/>
          </ac:spMkLst>
        </pc:spChg>
        <pc:spChg chg="mod">
          <ac:chgData name="Michael Tull" userId="9b84a4a9-44d8-4d28-b1a8-900a431bc43d" providerId="ADAL" clId="{76A9E588-D94E-4B2F-A5A3-4332C776F68E}" dt="2024-06-25T15:27:48.234" v="2474" actId="207"/>
          <ac:spMkLst>
            <pc:docMk/>
            <pc:sldMk cId="3022998678" sldId="2145704441"/>
            <ac:spMk id="3" creationId="{00000000-0000-0000-0000-000000000000}"/>
          </ac:spMkLst>
        </pc:spChg>
        <pc:graphicFrameChg chg="mod">
          <ac:chgData name="Michael Tull" userId="9b84a4a9-44d8-4d28-b1a8-900a431bc43d" providerId="ADAL" clId="{76A9E588-D94E-4B2F-A5A3-4332C776F68E}" dt="2024-06-25T15:27:41.195" v="2472" actId="207"/>
          <ac:graphicFrameMkLst>
            <pc:docMk/>
            <pc:sldMk cId="3022998678" sldId="2145704441"/>
            <ac:graphicFrameMk id="9" creationId="{C0CD19A3-FBEE-4524-98C6-50ED5D35B2AC}"/>
          </ac:graphicFrameMkLst>
        </pc:graphicFrameChg>
      </pc:sldChg>
      <pc:sldChg chg="addSp delSp modSp new del mod">
        <pc:chgData name="Michael Tull" userId="9b84a4a9-44d8-4d28-b1a8-900a431bc43d" providerId="ADAL" clId="{76A9E588-D94E-4B2F-A5A3-4332C776F68E}" dt="2024-06-25T15:17:54.832" v="2370" actId="47"/>
        <pc:sldMkLst>
          <pc:docMk/>
          <pc:sldMk cId="3832924084" sldId="2145704442"/>
        </pc:sldMkLst>
        <pc:spChg chg="mod">
          <ac:chgData name="Michael Tull" userId="9b84a4a9-44d8-4d28-b1a8-900a431bc43d" providerId="ADAL" clId="{76A9E588-D94E-4B2F-A5A3-4332C776F68E}" dt="2024-06-25T10:56:10.457" v="1297" actId="20577"/>
          <ac:spMkLst>
            <pc:docMk/>
            <pc:sldMk cId="3832924084" sldId="2145704442"/>
            <ac:spMk id="2" creationId="{DFF65B00-B278-4805-80D3-79669D2346F6}"/>
          </ac:spMkLst>
        </pc:spChg>
        <pc:spChg chg="del">
          <ac:chgData name="Michael Tull" userId="9b84a4a9-44d8-4d28-b1a8-900a431bc43d" providerId="ADAL" clId="{76A9E588-D94E-4B2F-A5A3-4332C776F68E}" dt="2024-06-25T10:35:32.366" v="1189" actId="478"/>
          <ac:spMkLst>
            <pc:docMk/>
            <pc:sldMk cId="3832924084" sldId="2145704442"/>
            <ac:spMk id="4" creationId="{9225B680-8B95-4561-8120-9F799B9C5FEC}"/>
          </ac:spMkLst>
        </pc:spChg>
        <pc:spChg chg="del">
          <ac:chgData name="Michael Tull" userId="9b84a4a9-44d8-4d28-b1a8-900a431bc43d" providerId="ADAL" clId="{76A9E588-D94E-4B2F-A5A3-4332C776F68E}" dt="2024-06-25T10:35:32.366" v="1189" actId="478"/>
          <ac:spMkLst>
            <pc:docMk/>
            <pc:sldMk cId="3832924084" sldId="2145704442"/>
            <ac:spMk id="5" creationId="{E0EF043A-F8E2-4429-96B3-AFA7C7877F5F}"/>
          </ac:spMkLst>
        </pc:spChg>
        <pc:spChg chg="del">
          <ac:chgData name="Michael Tull" userId="9b84a4a9-44d8-4d28-b1a8-900a431bc43d" providerId="ADAL" clId="{76A9E588-D94E-4B2F-A5A3-4332C776F68E}" dt="2024-06-25T10:32:47.196" v="1135" actId="478"/>
          <ac:spMkLst>
            <pc:docMk/>
            <pc:sldMk cId="3832924084" sldId="2145704442"/>
            <ac:spMk id="6" creationId="{AFE0F947-DEC5-4DA8-932E-43CEAA768EAB}"/>
          </ac:spMkLst>
        </pc:spChg>
        <pc:spChg chg="mod">
          <ac:chgData name="Michael Tull" userId="9b84a4a9-44d8-4d28-b1a8-900a431bc43d" providerId="ADAL" clId="{76A9E588-D94E-4B2F-A5A3-4332C776F68E}" dt="2024-06-25T10:36:35.285" v="1226" actId="1035"/>
          <ac:spMkLst>
            <pc:docMk/>
            <pc:sldMk cId="3832924084" sldId="2145704442"/>
            <ac:spMk id="7" creationId="{50F39897-B1B8-4D88-AB8A-F9CC31C7B7FE}"/>
          </ac:spMkLst>
        </pc:spChg>
        <pc:spChg chg="add del mod">
          <ac:chgData name="Michael Tull" userId="9b84a4a9-44d8-4d28-b1a8-900a431bc43d" providerId="ADAL" clId="{76A9E588-D94E-4B2F-A5A3-4332C776F68E}" dt="2024-06-25T10:33:12.546" v="1148" actId="478"/>
          <ac:spMkLst>
            <pc:docMk/>
            <pc:sldMk cId="3832924084" sldId="2145704442"/>
            <ac:spMk id="8" creationId="{FD7C0747-69AE-4777-AAAB-07040AE49D21}"/>
          </ac:spMkLst>
        </pc:spChg>
        <pc:spChg chg="add del mod">
          <ac:chgData name="Michael Tull" userId="9b84a4a9-44d8-4d28-b1a8-900a431bc43d" providerId="ADAL" clId="{76A9E588-D94E-4B2F-A5A3-4332C776F68E}" dt="2024-06-25T15:17:49.879" v="2368" actId="21"/>
          <ac:spMkLst>
            <pc:docMk/>
            <pc:sldMk cId="3832924084" sldId="2145704442"/>
            <ac:spMk id="9" creationId="{EC8F4732-B9ED-4BB2-A1F7-0E6B802E49E7}"/>
          </ac:spMkLst>
        </pc:spChg>
        <pc:spChg chg="add del mod">
          <ac:chgData name="Michael Tull" userId="9b84a4a9-44d8-4d28-b1a8-900a431bc43d" providerId="ADAL" clId="{76A9E588-D94E-4B2F-A5A3-4332C776F68E}" dt="2024-06-25T15:17:49.879" v="2368" actId="21"/>
          <ac:spMkLst>
            <pc:docMk/>
            <pc:sldMk cId="3832924084" sldId="2145704442"/>
            <ac:spMk id="10" creationId="{21861980-D04A-495B-B111-AD07608229B7}"/>
          </ac:spMkLst>
        </pc:spChg>
      </pc:sldChg>
      <pc:sldChg chg="addSp delSp modSp add del mod">
        <pc:chgData name="Michael Tull" userId="9b84a4a9-44d8-4d28-b1a8-900a431bc43d" providerId="ADAL" clId="{76A9E588-D94E-4B2F-A5A3-4332C776F68E}" dt="2024-06-26T09:59:12.387" v="2902" actId="47"/>
        <pc:sldMkLst>
          <pc:docMk/>
          <pc:sldMk cId="327590277" sldId="2145704443"/>
        </pc:sldMkLst>
        <pc:spChg chg="mod">
          <ac:chgData name="Michael Tull" userId="9b84a4a9-44d8-4d28-b1a8-900a431bc43d" providerId="ADAL" clId="{76A9E588-D94E-4B2F-A5A3-4332C776F68E}" dt="2024-06-25T10:44:22.624" v="1268" actId="20577"/>
          <ac:spMkLst>
            <pc:docMk/>
            <pc:sldMk cId="327590277" sldId="2145704443"/>
            <ac:spMk id="2" creationId="{DFF65B00-B278-4805-80D3-79669D2346F6}"/>
          </ac:spMkLst>
        </pc:spChg>
        <pc:spChg chg="del">
          <ac:chgData name="Michael Tull" userId="9b84a4a9-44d8-4d28-b1a8-900a431bc43d" providerId="ADAL" clId="{76A9E588-D94E-4B2F-A5A3-4332C776F68E}" dt="2024-06-25T10:26:54.098" v="1108" actId="478"/>
          <ac:spMkLst>
            <pc:docMk/>
            <pc:sldMk cId="327590277" sldId="2145704443"/>
            <ac:spMk id="4" creationId="{9225B680-8B95-4561-8120-9F799B9C5FEC}"/>
          </ac:spMkLst>
        </pc:spChg>
        <pc:spChg chg="del">
          <ac:chgData name="Michael Tull" userId="9b84a4a9-44d8-4d28-b1a8-900a431bc43d" providerId="ADAL" clId="{76A9E588-D94E-4B2F-A5A3-4332C776F68E}" dt="2024-06-25T10:26:54.098" v="1108" actId="478"/>
          <ac:spMkLst>
            <pc:docMk/>
            <pc:sldMk cId="327590277" sldId="2145704443"/>
            <ac:spMk id="5" creationId="{E0EF043A-F8E2-4429-96B3-AFA7C7877F5F}"/>
          </ac:spMkLst>
        </pc:spChg>
        <pc:spChg chg="del">
          <ac:chgData name="Michael Tull" userId="9b84a4a9-44d8-4d28-b1a8-900a431bc43d" providerId="ADAL" clId="{76A9E588-D94E-4B2F-A5A3-4332C776F68E}" dt="2024-06-25T10:26:54.098" v="1108" actId="478"/>
          <ac:spMkLst>
            <pc:docMk/>
            <pc:sldMk cId="327590277" sldId="2145704443"/>
            <ac:spMk id="6" creationId="{AFE0F947-DEC5-4DA8-932E-43CEAA768EAB}"/>
          </ac:spMkLst>
        </pc:spChg>
        <pc:spChg chg="mod">
          <ac:chgData name="Michael Tull" userId="9b84a4a9-44d8-4d28-b1a8-900a431bc43d" providerId="ADAL" clId="{76A9E588-D94E-4B2F-A5A3-4332C776F68E}" dt="2024-06-25T10:49:57.190" v="1282" actId="20577"/>
          <ac:spMkLst>
            <pc:docMk/>
            <pc:sldMk cId="327590277" sldId="2145704443"/>
            <ac:spMk id="7" creationId="{50F39897-B1B8-4D88-AB8A-F9CC31C7B7FE}"/>
          </ac:spMkLst>
        </pc:spChg>
        <pc:spChg chg="add mod">
          <ac:chgData name="Michael Tull" userId="9b84a4a9-44d8-4d28-b1a8-900a431bc43d" providerId="ADAL" clId="{76A9E588-D94E-4B2F-A5A3-4332C776F68E}" dt="2024-06-25T10:49:35.233" v="1276" actId="208"/>
          <ac:spMkLst>
            <pc:docMk/>
            <pc:sldMk cId="327590277" sldId="2145704443"/>
            <ac:spMk id="8" creationId="{C3450D71-3438-4EAD-A85A-B0A3781ECD41}"/>
          </ac:spMkLst>
        </pc:spChg>
        <pc:spChg chg="add mod">
          <ac:chgData name="Michael Tull" userId="9b84a4a9-44d8-4d28-b1a8-900a431bc43d" providerId="ADAL" clId="{76A9E588-D94E-4B2F-A5A3-4332C776F68E}" dt="2024-06-25T10:49:35.233" v="1276" actId="208"/>
          <ac:spMkLst>
            <pc:docMk/>
            <pc:sldMk cId="327590277" sldId="2145704443"/>
            <ac:spMk id="9" creationId="{40958691-EAB8-415A-B39F-06623CDF2521}"/>
          </ac:spMkLst>
        </pc:spChg>
        <pc:spChg chg="add mod">
          <ac:chgData name="Michael Tull" userId="9b84a4a9-44d8-4d28-b1a8-900a431bc43d" providerId="ADAL" clId="{76A9E588-D94E-4B2F-A5A3-4332C776F68E}" dt="2024-06-25T10:49:35.233" v="1276" actId="208"/>
          <ac:spMkLst>
            <pc:docMk/>
            <pc:sldMk cId="327590277" sldId="2145704443"/>
            <ac:spMk id="10" creationId="{D3E472DB-0226-4610-9846-AA2B5DADB045}"/>
          </ac:spMkLst>
        </pc:spChg>
        <pc:spChg chg="add mod">
          <ac:chgData name="Michael Tull" userId="9b84a4a9-44d8-4d28-b1a8-900a431bc43d" providerId="ADAL" clId="{76A9E588-D94E-4B2F-A5A3-4332C776F68E}" dt="2024-06-25T10:49:35.233" v="1276" actId="208"/>
          <ac:spMkLst>
            <pc:docMk/>
            <pc:sldMk cId="327590277" sldId="2145704443"/>
            <ac:spMk id="11" creationId="{E3C53CC9-4469-4B4A-B521-F1198DE78ECF}"/>
          </ac:spMkLst>
        </pc:spChg>
        <pc:spChg chg="add del mod">
          <ac:chgData name="Michael Tull" userId="9b84a4a9-44d8-4d28-b1a8-900a431bc43d" providerId="ADAL" clId="{76A9E588-D94E-4B2F-A5A3-4332C776F68E}" dt="2024-06-25T10:49:19.876" v="1273" actId="478"/>
          <ac:spMkLst>
            <pc:docMk/>
            <pc:sldMk cId="327590277" sldId="2145704443"/>
            <ac:spMk id="12" creationId="{91E414CD-07A5-43F5-B73A-6B964F9D3E9E}"/>
          </ac:spMkLst>
        </pc:spChg>
        <pc:spChg chg="add mod">
          <ac:chgData name="Michael Tull" userId="9b84a4a9-44d8-4d28-b1a8-900a431bc43d" providerId="ADAL" clId="{76A9E588-D94E-4B2F-A5A3-4332C776F68E}" dt="2024-06-25T10:49:24.042" v="1274" actId="1076"/>
          <ac:spMkLst>
            <pc:docMk/>
            <pc:sldMk cId="327590277" sldId="2145704443"/>
            <ac:spMk id="13" creationId="{BEA768DF-7C87-4EAD-B416-23E09BC895B3}"/>
          </ac:spMkLst>
        </pc:spChg>
        <pc:spChg chg="add del mod">
          <ac:chgData name="Michael Tull" userId="9b84a4a9-44d8-4d28-b1a8-900a431bc43d" providerId="ADAL" clId="{76A9E588-D94E-4B2F-A5A3-4332C776F68E}" dt="2024-06-26T09:26:05.839" v="2761" actId="478"/>
          <ac:spMkLst>
            <pc:docMk/>
            <pc:sldMk cId="327590277" sldId="2145704443"/>
            <ac:spMk id="14" creationId="{871B2AD2-4472-4118-9782-7E0745FAD0D8}"/>
          </ac:spMkLst>
        </pc:spChg>
        <pc:spChg chg="add mod">
          <ac:chgData name="Michael Tull" userId="9b84a4a9-44d8-4d28-b1a8-900a431bc43d" providerId="ADAL" clId="{76A9E588-D94E-4B2F-A5A3-4332C776F68E}" dt="2024-06-26T09:27:05.228" v="2763" actId="1076"/>
          <ac:spMkLst>
            <pc:docMk/>
            <pc:sldMk cId="327590277" sldId="2145704443"/>
            <ac:spMk id="16" creationId="{D451B556-CA11-4DD9-8606-2924C5E5F33A}"/>
          </ac:spMkLst>
        </pc:spChg>
      </pc:sldChg>
      <pc:sldChg chg="modSp add del mod">
        <pc:chgData name="Michael Tull" userId="9b84a4a9-44d8-4d28-b1a8-900a431bc43d" providerId="ADAL" clId="{76A9E588-D94E-4B2F-A5A3-4332C776F68E}" dt="2024-06-25T10:19:12.231" v="923" actId="47"/>
        <pc:sldMkLst>
          <pc:docMk/>
          <pc:sldMk cId="503466023" sldId="2145704444"/>
        </pc:sldMkLst>
        <pc:spChg chg="mod">
          <ac:chgData name="Michael Tull" userId="9b84a4a9-44d8-4d28-b1a8-900a431bc43d" providerId="ADAL" clId="{76A9E588-D94E-4B2F-A5A3-4332C776F68E}" dt="2024-06-25T10:13:40.229" v="800" actId="20577"/>
          <ac:spMkLst>
            <pc:docMk/>
            <pc:sldMk cId="503466023" sldId="2145704444"/>
            <ac:spMk id="2" creationId="{DFF65B00-B278-4805-80D3-79669D2346F6}"/>
          </ac:spMkLst>
        </pc:spChg>
      </pc:sldChg>
      <pc:sldChg chg="add del">
        <pc:chgData name="Michael Tull" userId="9b84a4a9-44d8-4d28-b1a8-900a431bc43d" providerId="ADAL" clId="{76A9E588-D94E-4B2F-A5A3-4332C776F68E}" dt="2024-06-25T10:14:05.461" v="802"/>
        <pc:sldMkLst>
          <pc:docMk/>
          <pc:sldMk cId="747308718" sldId="2145704445"/>
        </pc:sldMkLst>
      </pc:sldChg>
      <pc:sldChg chg="modSp add mod">
        <pc:chgData name="Michael Tull" userId="9b84a4a9-44d8-4d28-b1a8-900a431bc43d" providerId="ADAL" clId="{76A9E588-D94E-4B2F-A5A3-4332C776F68E}" dt="2024-06-25T15:14:33.026" v="2193" actId="20577"/>
        <pc:sldMkLst>
          <pc:docMk/>
          <pc:sldMk cId="3319840404" sldId="2145704445"/>
        </pc:sldMkLst>
        <pc:spChg chg="mod">
          <ac:chgData name="Michael Tull" userId="9b84a4a9-44d8-4d28-b1a8-900a431bc43d" providerId="ADAL" clId="{76A9E588-D94E-4B2F-A5A3-4332C776F68E}" dt="2024-06-25T10:18:41.863" v="919" actId="1038"/>
          <ac:spMkLst>
            <pc:docMk/>
            <pc:sldMk cId="3319840404" sldId="2145704445"/>
            <ac:spMk id="2" creationId="{00000000-0000-0000-0000-000000000000}"/>
          </ac:spMkLst>
        </pc:spChg>
        <pc:spChg chg="mod">
          <ac:chgData name="Michael Tull" userId="9b84a4a9-44d8-4d28-b1a8-900a431bc43d" providerId="ADAL" clId="{76A9E588-D94E-4B2F-A5A3-4332C776F68E}" dt="2024-06-25T10:14:08.256" v="816" actId="20577"/>
          <ac:spMkLst>
            <pc:docMk/>
            <pc:sldMk cId="3319840404" sldId="2145704445"/>
            <ac:spMk id="3" creationId="{00000000-0000-0000-0000-000000000000}"/>
          </ac:spMkLst>
        </pc:spChg>
        <pc:spChg chg="mod">
          <ac:chgData name="Michael Tull" userId="9b84a4a9-44d8-4d28-b1a8-900a431bc43d" providerId="ADAL" clId="{76A9E588-D94E-4B2F-A5A3-4332C776F68E}" dt="2024-06-25T15:14:33.026" v="2193" actId="20577"/>
          <ac:spMkLst>
            <pc:docMk/>
            <pc:sldMk cId="3319840404" sldId="2145704445"/>
            <ac:spMk id="7" creationId="{02EB6231-EE89-4BBF-8B9A-AE200085B6C1}"/>
          </ac:spMkLst>
        </pc:spChg>
        <pc:graphicFrameChg chg="mod">
          <ac:chgData name="Michael Tull" userId="9b84a4a9-44d8-4d28-b1a8-900a431bc43d" providerId="ADAL" clId="{76A9E588-D94E-4B2F-A5A3-4332C776F68E}" dt="2024-06-25T13:55:41.184" v="1757" actId="207"/>
          <ac:graphicFrameMkLst>
            <pc:docMk/>
            <pc:sldMk cId="3319840404" sldId="2145704445"/>
            <ac:graphicFrameMk id="9" creationId="{C0CD19A3-FBEE-4524-98C6-50ED5D35B2AC}"/>
          </ac:graphicFrameMkLst>
        </pc:graphicFrameChg>
      </pc:sldChg>
      <pc:sldChg chg="modSp add mod ord">
        <pc:chgData name="Michael Tull" userId="9b84a4a9-44d8-4d28-b1a8-900a431bc43d" providerId="ADAL" clId="{76A9E588-D94E-4B2F-A5A3-4332C776F68E}" dt="2024-06-25T15:10:04.406" v="1822" actId="207"/>
        <pc:sldMkLst>
          <pc:docMk/>
          <pc:sldMk cId="715802868" sldId="2145704446"/>
        </pc:sldMkLst>
        <pc:spChg chg="mod">
          <ac:chgData name="Michael Tull" userId="9b84a4a9-44d8-4d28-b1a8-900a431bc43d" providerId="ADAL" clId="{76A9E588-D94E-4B2F-A5A3-4332C776F68E}" dt="2024-06-25T10:21:51.979" v="1028" actId="207"/>
          <ac:spMkLst>
            <pc:docMk/>
            <pc:sldMk cId="715802868" sldId="2145704446"/>
            <ac:spMk id="2" creationId="{18CDADD7-5546-4FAF-9901-C40223845527}"/>
          </ac:spMkLst>
        </pc:spChg>
        <pc:spChg chg="mod">
          <ac:chgData name="Michael Tull" userId="9b84a4a9-44d8-4d28-b1a8-900a431bc43d" providerId="ADAL" clId="{76A9E588-D94E-4B2F-A5A3-4332C776F68E}" dt="2024-06-25T10:19:17.281" v="939" actId="20577"/>
          <ac:spMkLst>
            <pc:docMk/>
            <pc:sldMk cId="715802868" sldId="2145704446"/>
            <ac:spMk id="6" creationId="{4E305815-F366-4D8C-A732-E5E2AA3E0F52}"/>
          </ac:spMkLst>
        </pc:spChg>
        <pc:spChg chg="mod">
          <ac:chgData name="Michael Tull" userId="9b84a4a9-44d8-4d28-b1a8-900a431bc43d" providerId="ADAL" clId="{76A9E588-D94E-4B2F-A5A3-4332C776F68E}" dt="2024-06-25T10:22:17.784" v="1075" actId="1035"/>
          <ac:spMkLst>
            <pc:docMk/>
            <pc:sldMk cId="715802868" sldId="2145704446"/>
            <ac:spMk id="19" creationId="{BF1C9611-68F7-4906-A472-AE4C01FA99F7}"/>
          </ac:spMkLst>
        </pc:spChg>
        <pc:graphicFrameChg chg="mod">
          <ac:chgData name="Michael Tull" userId="9b84a4a9-44d8-4d28-b1a8-900a431bc43d" providerId="ADAL" clId="{76A9E588-D94E-4B2F-A5A3-4332C776F68E}" dt="2024-06-25T15:10:04.406" v="1822" actId="207"/>
          <ac:graphicFrameMkLst>
            <pc:docMk/>
            <pc:sldMk cId="715802868" sldId="2145704446"/>
            <ac:graphicFrameMk id="31" creationId="{064BBEE3-0B0E-4FB2-B4DA-A18550CAEE4E}"/>
          </ac:graphicFrameMkLst>
        </pc:graphicFrameChg>
      </pc:sldChg>
      <pc:sldChg chg="add del">
        <pc:chgData name="Michael Tull" userId="9b84a4a9-44d8-4d28-b1a8-900a431bc43d" providerId="ADAL" clId="{76A9E588-D94E-4B2F-A5A3-4332C776F68E}" dt="2024-06-25T10:19:11.383" v="921"/>
        <pc:sldMkLst>
          <pc:docMk/>
          <pc:sldMk cId="3292723201" sldId="2145704446"/>
        </pc:sldMkLst>
      </pc:sldChg>
      <pc:sldChg chg="addSp delSp modSp add mod">
        <pc:chgData name="Michael Tull" userId="9b84a4a9-44d8-4d28-b1a8-900a431bc43d" providerId="ADAL" clId="{76A9E588-D94E-4B2F-A5A3-4332C776F68E}" dt="2024-06-26T09:25:04.322" v="2758" actId="207"/>
        <pc:sldMkLst>
          <pc:docMk/>
          <pc:sldMk cId="1131223673" sldId="2145704447"/>
        </pc:sldMkLst>
        <pc:spChg chg="mod">
          <ac:chgData name="Michael Tull" userId="9b84a4a9-44d8-4d28-b1a8-900a431bc43d" providerId="ADAL" clId="{76A9E588-D94E-4B2F-A5A3-4332C776F68E}" dt="2024-06-26T09:24:52.334" v="2755" actId="207"/>
          <ac:spMkLst>
            <pc:docMk/>
            <pc:sldMk cId="1131223673" sldId="2145704447"/>
            <ac:spMk id="3" creationId="{D2BAC07E-3C6D-496E-9333-F47F8AC6F719}"/>
          </ac:spMkLst>
        </pc:spChg>
        <pc:spChg chg="add mod">
          <ac:chgData name="Michael Tull" userId="9b84a4a9-44d8-4d28-b1a8-900a431bc43d" providerId="ADAL" clId="{76A9E588-D94E-4B2F-A5A3-4332C776F68E}" dt="2024-06-26T09:24:21.225" v="2744" actId="20577"/>
          <ac:spMkLst>
            <pc:docMk/>
            <pc:sldMk cId="1131223673" sldId="2145704447"/>
            <ac:spMk id="11" creationId="{CA4335F2-7DF2-4781-831B-C272BAEDC3E5}"/>
          </ac:spMkLst>
        </pc:spChg>
        <pc:spChg chg="mod">
          <ac:chgData name="Michael Tull" userId="9b84a4a9-44d8-4d28-b1a8-900a431bc43d" providerId="ADAL" clId="{76A9E588-D94E-4B2F-A5A3-4332C776F68E}" dt="2024-06-26T09:19:54.510" v="2494" actId="20577"/>
          <ac:spMkLst>
            <pc:docMk/>
            <pc:sldMk cId="1131223673" sldId="2145704447"/>
            <ac:spMk id="12" creationId="{DA4B9B38-0FC1-4B4F-A059-4F2003F51CEF}"/>
          </ac:spMkLst>
        </pc:spChg>
        <pc:spChg chg="mod">
          <ac:chgData name="Michael Tull" userId="9b84a4a9-44d8-4d28-b1a8-900a431bc43d" providerId="ADAL" clId="{76A9E588-D94E-4B2F-A5A3-4332C776F68E}" dt="2024-06-26T09:22:26.437" v="2709" actId="20577"/>
          <ac:spMkLst>
            <pc:docMk/>
            <pc:sldMk cId="1131223673" sldId="2145704447"/>
            <ac:spMk id="13" creationId="{338D0350-FCDC-415B-B0F3-49C32F5DCC11}"/>
          </ac:spMkLst>
        </pc:spChg>
        <pc:spChg chg="add mod">
          <ac:chgData name="Michael Tull" userId="9b84a4a9-44d8-4d28-b1a8-900a431bc43d" providerId="ADAL" clId="{76A9E588-D94E-4B2F-A5A3-4332C776F68E}" dt="2024-06-26T09:24:31.174" v="2752" actId="20577"/>
          <ac:spMkLst>
            <pc:docMk/>
            <pc:sldMk cId="1131223673" sldId="2145704447"/>
            <ac:spMk id="15" creationId="{719AF5D5-9FF8-455D-8161-660A94D1BE93}"/>
          </ac:spMkLst>
        </pc:spChg>
        <pc:spChg chg="add mod">
          <ac:chgData name="Michael Tull" userId="9b84a4a9-44d8-4d28-b1a8-900a431bc43d" providerId="ADAL" clId="{76A9E588-D94E-4B2F-A5A3-4332C776F68E}" dt="2024-06-26T09:24:42.376" v="2754" actId="20577"/>
          <ac:spMkLst>
            <pc:docMk/>
            <pc:sldMk cId="1131223673" sldId="2145704447"/>
            <ac:spMk id="17" creationId="{81B81BEF-A13D-4968-A318-1F7C568BEB7C}"/>
          </ac:spMkLst>
        </pc:spChg>
        <pc:spChg chg="add mod">
          <ac:chgData name="Michael Tull" userId="9b84a4a9-44d8-4d28-b1a8-900a431bc43d" providerId="ADAL" clId="{76A9E588-D94E-4B2F-A5A3-4332C776F68E}" dt="2024-06-26T09:19:42.408" v="2490"/>
          <ac:spMkLst>
            <pc:docMk/>
            <pc:sldMk cId="1131223673" sldId="2145704447"/>
            <ac:spMk id="18" creationId="{CD8E18B4-96CF-419D-87DA-4F576B45733C}"/>
          </ac:spMkLst>
        </pc:spChg>
        <pc:spChg chg="del">
          <ac:chgData name="Michael Tull" userId="9b84a4a9-44d8-4d28-b1a8-900a431bc43d" providerId="ADAL" clId="{76A9E588-D94E-4B2F-A5A3-4332C776F68E}" dt="2024-06-26T09:19:41.916" v="2489" actId="478"/>
          <ac:spMkLst>
            <pc:docMk/>
            <pc:sldMk cId="1131223673" sldId="2145704447"/>
            <ac:spMk id="20" creationId="{00000000-0000-0000-0000-000000000000}"/>
          </ac:spMkLst>
        </pc:spChg>
        <pc:spChg chg="del">
          <ac:chgData name="Michael Tull" userId="9b84a4a9-44d8-4d28-b1a8-900a431bc43d" providerId="ADAL" clId="{76A9E588-D94E-4B2F-A5A3-4332C776F68E}" dt="2024-06-26T09:19:38.245" v="2488" actId="478"/>
          <ac:spMkLst>
            <pc:docMk/>
            <pc:sldMk cId="1131223673" sldId="2145704447"/>
            <ac:spMk id="21" creationId="{F633C6C9-3F8E-4426-BEB7-4483719C5DEE}"/>
          </ac:spMkLst>
        </pc:spChg>
        <pc:spChg chg="del">
          <ac:chgData name="Michael Tull" userId="9b84a4a9-44d8-4d28-b1a8-900a431bc43d" providerId="ADAL" clId="{76A9E588-D94E-4B2F-A5A3-4332C776F68E}" dt="2024-06-26T09:19:38.245" v="2488" actId="478"/>
          <ac:spMkLst>
            <pc:docMk/>
            <pc:sldMk cId="1131223673" sldId="2145704447"/>
            <ac:spMk id="24" creationId="{C6F1AAD4-F42B-470C-B33B-27C8150E8E23}"/>
          </ac:spMkLst>
        </pc:spChg>
        <pc:graphicFrameChg chg="del">
          <ac:chgData name="Michael Tull" userId="9b84a4a9-44d8-4d28-b1a8-900a431bc43d" providerId="ADAL" clId="{76A9E588-D94E-4B2F-A5A3-4332C776F68E}" dt="2024-06-26T09:19:38.245" v="2488" actId="478"/>
          <ac:graphicFrameMkLst>
            <pc:docMk/>
            <pc:sldMk cId="1131223673" sldId="2145704447"/>
            <ac:graphicFrameMk id="2" creationId="{187C8387-D307-5C90-1453-4950ACFE1A0F}"/>
          </ac:graphicFrameMkLst>
        </pc:graphicFrameChg>
        <pc:graphicFrameChg chg="add del mod">
          <ac:chgData name="Michael Tull" userId="9b84a4a9-44d8-4d28-b1a8-900a431bc43d" providerId="ADAL" clId="{76A9E588-D94E-4B2F-A5A3-4332C776F68E}" dt="2024-06-26T09:23:39.164" v="2731" actId="478"/>
          <ac:graphicFrameMkLst>
            <pc:docMk/>
            <pc:sldMk cId="1131223673" sldId="2145704447"/>
            <ac:graphicFrameMk id="10" creationId="{C08B5364-3CA9-45D0-90A6-5167257FDD94}"/>
          </ac:graphicFrameMkLst>
        </pc:graphicFrameChg>
        <pc:graphicFrameChg chg="add del mod">
          <ac:chgData name="Michael Tull" userId="9b84a4a9-44d8-4d28-b1a8-900a431bc43d" providerId="ADAL" clId="{76A9E588-D94E-4B2F-A5A3-4332C776F68E}" dt="2024-06-26T09:23:41.925" v="2732" actId="478"/>
          <ac:graphicFrameMkLst>
            <pc:docMk/>
            <pc:sldMk cId="1131223673" sldId="2145704447"/>
            <ac:graphicFrameMk id="14" creationId="{95036376-DD7E-48E3-AFD8-9A53208F7C0A}"/>
          </ac:graphicFrameMkLst>
        </pc:graphicFrameChg>
        <pc:graphicFrameChg chg="del">
          <ac:chgData name="Michael Tull" userId="9b84a4a9-44d8-4d28-b1a8-900a431bc43d" providerId="ADAL" clId="{76A9E588-D94E-4B2F-A5A3-4332C776F68E}" dt="2024-06-26T09:19:38.245" v="2488" actId="478"/>
          <ac:graphicFrameMkLst>
            <pc:docMk/>
            <pc:sldMk cId="1131223673" sldId="2145704447"/>
            <ac:graphicFrameMk id="16" creationId="{00000000-0000-0000-0000-000000000000}"/>
          </ac:graphicFrameMkLst>
        </pc:graphicFrameChg>
        <pc:graphicFrameChg chg="add mod ord">
          <ac:chgData name="Michael Tull" userId="9b84a4a9-44d8-4d28-b1a8-900a431bc43d" providerId="ADAL" clId="{76A9E588-D94E-4B2F-A5A3-4332C776F68E}" dt="2024-06-26T09:24:18.730" v="2739" actId="167"/>
          <ac:graphicFrameMkLst>
            <pc:docMk/>
            <pc:sldMk cId="1131223673" sldId="2145704447"/>
            <ac:graphicFrameMk id="19" creationId="{E24643E7-DDFF-4270-B0E9-78A0D94E13F7}"/>
          </ac:graphicFrameMkLst>
        </pc:graphicFrameChg>
        <pc:graphicFrameChg chg="add mod ord">
          <ac:chgData name="Michael Tull" userId="9b84a4a9-44d8-4d28-b1a8-900a431bc43d" providerId="ADAL" clId="{76A9E588-D94E-4B2F-A5A3-4332C776F68E}" dt="2024-06-26T09:25:04.322" v="2758" actId="207"/>
          <ac:graphicFrameMkLst>
            <pc:docMk/>
            <pc:sldMk cId="1131223673" sldId="2145704447"/>
            <ac:graphicFrameMk id="22" creationId="{F6E8A4C5-5453-4F61-A507-C1F5C8747989}"/>
          </ac:graphicFrameMkLst>
        </pc:graphicFrameChg>
      </pc:sldChg>
      <pc:sldChg chg="new del">
        <pc:chgData name="Michael Tull" userId="9b84a4a9-44d8-4d28-b1a8-900a431bc43d" providerId="ADAL" clId="{76A9E588-D94E-4B2F-A5A3-4332C776F68E}" dt="2024-06-25T14:02:30.522" v="1803" actId="47"/>
        <pc:sldMkLst>
          <pc:docMk/>
          <pc:sldMk cId="2857209782" sldId="2145704447"/>
        </pc:sldMkLst>
      </pc:sldChg>
      <pc:sldChg chg="new del">
        <pc:chgData name="Michael Tull" userId="9b84a4a9-44d8-4d28-b1a8-900a431bc43d" providerId="ADAL" clId="{76A9E588-D94E-4B2F-A5A3-4332C776F68E}" dt="2024-06-25T13:58:23.040" v="1784" actId="47"/>
        <pc:sldMkLst>
          <pc:docMk/>
          <pc:sldMk cId="4151764596" sldId="2145704447"/>
        </pc:sldMkLst>
      </pc:sldChg>
      <pc:sldChg chg="modSp add mod">
        <pc:chgData name="Michael Tull" userId="9b84a4a9-44d8-4d28-b1a8-900a431bc43d" providerId="ADAL" clId="{76A9E588-D94E-4B2F-A5A3-4332C776F68E}" dt="2024-06-26T09:25:15.265" v="2760" actId="207"/>
        <pc:sldMkLst>
          <pc:docMk/>
          <pc:sldMk cId="2622664755" sldId="2145704448"/>
        </pc:sldMkLst>
        <pc:spChg chg="mod">
          <ac:chgData name="Michael Tull" userId="9b84a4a9-44d8-4d28-b1a8-900a431bc43d" providerId="ADAL" clId="{76A9E588-D94E-4B2F-A5A3-4332C776F68E}" dt="2024-06-26T09:25:15.265" v="2760" actId="207"/>
          <ac:spMkLst>
            <pc:docMk/>
            <pc:sldMk cId="2622664755" sldId="2145704448"/>
            <ac:spMk id="3" creationId="{D2BAC07E-3C6D-496E-9333-F47F8AC6F719}"/>
          </ac:spMkLst>
        </pc:spChg>
        <pc:graphicFrameChg chg="mod">
          <ac:chgData name="Michael Tull" userId="9b84a4a9-44d8-4d28-b1a8-900a431bc43d" providerId="ADAL" clId="{76A9E588-D94E-4B2F-A5A3-4332C776F68E}" dt="2024-06-26T09:25:08.916" v="2759" actId="207"/>
          <ac:graphicFrameMkLst>
            <pc:docMk/>
            <pc:sldMk cId="2622664755" sldId="2145704448"/>
            <ac:graphicFrameMk id="14" creationId="{95036376-DD7E-48E3-AFD8-9A53208F7C0A}"/>
          </ac:graphicFrameMkLst>
        </pc:graphicFrameChg>
      </pc:sldChg>
      <pc:sldChg chg="addSp delSp modSp add mod ord">
        <pc:chgData name="Michael Tull" userId="9b84a4a9-44d8-4d28-b1a8-900a431bc43d" providerId="ADAL" clId="{76A9E588-D94E-4B2F-A5A3-4332C776F68E}" dt="2024-06-26T10:05:15.370" v="3147" actId="1036"/>
        <pc:sldMkLst>
          <pc:docMk/>
          <pc:sldMk cId="3081493236" sldId="2145704449"/>
        </pc:sldMkLst>
        <pc:spChg chg="mod">
          <ac:chgData name="Michael Tull" userId="9b84a4a9-44d8-4d28-b1a8-900a431bc43d" providerId="ADAL" clId="{76A9E588-D94E-4B2F-A5A3-4332C776F68E}" dt="2024-06-26T09:56:58.416" v="2898" actId="20577"/>
          <ac:spMkLst>
            <pc:docMk/>
            <pc:sldMk cId="3081493236" sldId="2145704449"/>
            <ac:spMk id="2" creationId="{DFF65B00-B278-4805-80D3-79669D2346F6}"/>
          </ac:spMkLst>
        </pc:spChg>
        <pc:spChg chg="mod">
          <ac:chgData name="Michael Tull" userId="9b84a4a9-44d8-4d28-b1a8-900a431bc43d" providerId="ADAL" clId="{76A9E588-D94E-4B2F-A5A3-4332C776F68E}" dt="2024-06-26T10:04:35.010" v="3138" actId="20577"/>
          <ac:spMkLst>
            <pc:docMk/>
            <pc:sldMk cId="3081493236" sldId="2145704449"/>
            <ac:spMk id="3" creationId="{1B1AEA0E-009D-4673-8D46-3D037001B8FB}"/>
          </ac:spMkLst>
        </pc:spChg>
        <pc:spChg chg="mod">
          <ac:chgData name="Michael Tull" userId="9b84a4a9-44d8-4d28-b1a8-900a431bc43d" providerId="ADAL" clId="{76A9E588-D94E-4B2F-A5A3-4332C776F68E}" dt="2024-06-26T10:05:15.370" v="3147" actId="1036"/>
          <ac:spMkLst>
            <pc:docMk/>
            <pc:sldMk cId="3081493236" sldId="2145704449"/>
            <ac:spMk id="8" creationId="{C3450D71-3438-4EAD-A85A-B0A3781ECD41}"/>
          </ac:spMkLst>
        </pc:spChg>
        <pc:spChg chg="mod">
          <ac:chgData name="Michael Tull" userId="9b84a4a9-44d8-4d28-b1a8-900a431bc43d" providerId="ADAL" clId="{76A9E588-D94E-4B2F-A5A3-4332C776F68E}" dt="2024-06-26T10:05:15.370" v="3147" actId="1036"/>
          <ac:spMkLst>
            <pc:docMk/>
            <pc:sldMk cId="3081493236" sldId="2145704449"/>
            <ac:spMk id="9" creationId="{40958691-EAB8-415A-B39F-06623CDF2521}"/>
          </ac:spMkLst>
        </pc:spChg>
        <pc:spChg chg="mod">
          <ac:chgData name="Michael Tull" userId="9b84a4a9-44d8-4d28-b1a8-900a431bc43d" providerId="ADAL" clId="{76A9E588-D94E-4B2F-A5A3-4332C776F68E}" dt="2024-06-26T10:05:15.370" v="3147" actId="1036"/>
          <ac:spMkLst>
            <pc:docMk/>
            <pc:sldMk cId="3081493236" sldId="2145704449"/>
            <ac:spMk id="10" creationId="{D3E472DB-0226-4610-9846-AA2B5DADB045}"/>
          </ac:spMkLst>
        </pc:spChg>
        <pc:spChg chg="mod">
          <ac:chgData name="Michael Tull" userId="9b84a4a9-44d8-4d28-b1a8-900a431bc43d" providerId="ADAL" clId="{76A9E588-D94E-4B2F-A5A3-4332C776F68E}" dt="2024-06-26T10:05:15.370" v="3147" actId="1036"/>
          <ac:spMkLst>
            <pc:docMk/>
            <pc:sldMk cId="3081493236" sldId="2145704449"/>
            <ac:spMk id="11" creationId="{E3C53CC9-4469-4B4A-B521-F1198DE78ECF}"/>
          </ac:spMkLst>
        </pc:spChg>
        <pc:spChg chg="add mod">
          <ac:chgData name="Michael Tull" userId="9b84a4a9-44d8-4d28-b1a8-900a431bc43d" providerId="ADAL" clId="{76A9E588-D94E-4B2F-A5A3-4332C776F68E}" dt="2024-06-26T10:05:15.370" v="3147" actId="1036"/>
          <ac:spMkLst>
            <pc:docMk/>
            <pc:sldMk cId="3081493236" sldId="2145704449"/>
            <ac:spMk id="12" creationId="{D4D8501C-9DD3-42DE-B6D6-4F649512FAC5}"/>
          </ac:spMkLst>
        </pc:spChg>
        <pc:spChg chg="mod">
          <ac:chgData name="Michael Tull" userId="9b84a4a9-44d8-4d28-b1a8-900a431bc43d" providerId="ADAL" clId="{76A9E588-D94E-4B2F-A5A3-4332C776F68E}" dt="2024-06-26T10:05:15.370" v="3147" actId="1036"/>
          <ac:spMkLst>
            <pc:docMk/>
            <pc:sldMk cId="3081493236" sldId="2145704449"/>
            <ac:spMk id="13" creationId="{BEA768DF-7C87-4EAD-B416-23E09BC895B3}"/>
          </ac:spMkLst>
        </pc:spChg>
        <pc:spChg chg="del">
          <ac:chgData name="Michael Tull" userId="9b84a4a9-44d8-4d28-b1a8-900a431bc43d" providerId="ADAL" clId="{76A9E588-D94E-4B2F-A5A3-4332C776F68E}" dt="2024-06-26T09:50:54.761" v="2864" actId="478"/>
          <ac:spMkLst>
            <pc:docMk/>
            <pc:sldMk cId="3081493236" sldId="2145704449"/>
            <ac:spMk id="16" creationId="{D451B556-CA11-4DD9-8606-2924C5E5F33A}"/>
          </ac:spMkLst>
        </pc:spChg>
      </pc:sldChg>
      <pc:sldChg chg="add del">
        <pc:chgData name="Michael Tull" userId="9b84a4a9-44d8-4d28-b1a8-900a431bc43d" providerId="ADAL" clId="{76A9E588-D94E-4B2F-A5A3-4332C776F68E}" dt="2024-06-25T10:56:04.575" v="1283" actId="47"/>
        <pc:sldMkLst>
          <pc:docMk/>
          <pc:sldMk cId="1387089699" sldId="2147473751"/>
        </pc:sldMkLst>
      </pc:sldChg>
      <pc:sldChg chg="modSp add del mod">
        <pc:chgData name="Michael Tull" userId="9b84a4a9-44d8-4d28-b1a8-900a431bc43d" providerId="ADAL" clId="{76A9E588-D94E-4B2F-A5A3-4332C776F68E}" dt="2024-06-25T10:28:26.369" v="1133" actId="47"/>
        <pc:sldMkLst>
          <pc:docMk/>
          <pc:sldMk cId="3266067653" sldId="2147473752"/>
        </pc:sldMkLst>
        <pc:spChg chg="mod">
          <ac:chgData name="Michael Tull" userId="9b84a4a9-44d8-4d28-b1a8-900a431bc43d" providerId="ADAL" clId="{76A9E588-D94E-4B2F-A5A3-4332C776F68E}" dt="2024-06-25T10:28:24.452" v="1132" actId="20577"/>
          <ac:spMkLst>
            <pc:docMk/>
            <pc:sldMk cId="3266067653" sldId="2147473752"/>
            <ac:spMk id="6" creationId="{4E305815-F366-4D8C-A732-E5E2AA3E0F52}"/>
          </ac:spMkLst>
        </pc:spChg>
      </pc:sldChg>
      <pc:sldMasterChg chg="delSldLayout">
        <pc:chgData name="Michael Tull" userId="9b84a4a9-44d8-4d28-b1a8-900a431bc43d" providerId="ADAL" clId="{76A9E588-D94E-4B2F-A5A3-4332C776F68E}" dt="2024-06-25T10:56:04.575" v="1283" actId="47"/>
        <pc:sldMasterMkLst>
          <pc:docMk/>
          <pc:sldMasterMk cId="2418306645" sldId="2147483758"/>
        </pc:sldMasterMkLst>
        <pc:sldLayoutChg chg="del">
          <pc:chgData name="Michael Tull" userId="9b84a4a9-44d8-4d28-b1a8-900a431bc43d" providerId="ADAL" clId="{76A9E588-D94E-4B2F-A5A3-4332C776F68E}" dt="2024-06-25T10:12:01.192" v="724" actId="47"/>
          <pc:sldLayoutMkLst>
            <pc:docMk/>
            <pc:sldMasterMk cId="2418306645" sldId="2147483758"/>
            <pc:sldLayoutMk cId="296980729" sldId="2147484058"/>
          </pc:sldLayoutMkLst>
        </pc:sldLayoutChg>
        <pc:sldLayoutChg chg="del">
          <pc:chgData name="Michael Tull" userId="9b84a4a9-44d8-4d28-b1a8-900a431bc43d" providerId="ADAL" clId="{76A9E588-D94E-4B2F-A5A3-4332C776F68E}" dt="2024-06-25T10:24:50.138" v="1106" actId="47"/>
          <pc:sldLayoutMkLst>
            <pc:docMk/>
            <pc:sldMasterMk cId="2418306645" sldId="2147483758"/>
            <pc:sldLayoutMk cId="3977454974" sldId="2147484059"/>
          </pc:sldLayoutMkLst>
        </pc:sldLayoutChg>
        <pc:sldLayoutChg chg="del">
          <pc:chgData name="Michael Tull" userId="9b84a4a9-44d8-4d28-b1a8-900a431bc43d" providerId="ADAL" clId="{76A9E588-D94E-4B2F-A5A3-4332C776F68E}" dt="2024-06-25T10:56:04.575" v="1283" actId="47"/>
          <pc:sldLayoutMkLst>
            <pc:docMk/>
            <pc:sldMasterMk cId="2418306645" sldId="2147483758"/>
            <pc:sldLayoutMk cId="4012390555" sldId="2147484063"/>
          </pc:sldLayoutMkLst>
        </pc:sldLayoutChg>
      </pc:sldMasterChg>
      <pc:sldMasterChg chg="delSldLayout">
        <pc:chgData name="Michael Tull" userId="9b84a4a9-44d8-4d28-b1a8-900a431bc43d" providerId="ADAL" clId="{76A9E588-D94E-4B2F-A5A3-4332C776F68E}" dt="2024-06-21T13:51:48.404" v="119" actId="47"/>
        <pc:sldMasterMkLst>
          <pc:docMk/>
          <pc:sldMasterMk cId="2418306645" sldId="2147483824"/>
        </pc:sldMasterMkLst>
        <pc:sldLayoutChg chg="del">
          <pc:chgData name="Michael Tull" userId="9b84a4a9-44d8-4d28-b1a8-900a431bc43d" providerId="ADAL" clId="{76A9E588-D94E-4B2F-A5A3-4332C776F68E}" dt="2024-06-21T13:51:48.404" v="119" actId="47"/>
          <pc:sldLayoutMkLst>
            <pc:docMk/>
            <pc:sldMasterMk cId="2418306645" sldId="2147483824"/>
            <pc:sldLayoutMk cId="810662187" sldId="2147483937"/>
          </pc:sldLayoutMkLst>
        </pc:sldLayoutChg>
      </pc:sldMasterChg>
      <pc:sldMasterChg chg="del delSldLayout">
        <pc:chgData name="Michael Tull" userId="9b84a4a9-44d8-4d28-b1a8-900a431bc43d" providerId="ADAL" clId="{76A9E588-D94E-4B2F-A5A3-4332C776F68E}" dt="2024-06-26T09:24:58.104" v="2757" actId="47"/>
        <pc:sldMasterMkLst>
          <pc:docMk/>
          <pc:sldMasterMk cId="4156042966" sldId="2147484063"/>
        </pc:sldMasterMkLst>
        <pc:sldLayoutChg chg="del">
          <pc:chgData name="Michael Tull" userId="9b84a4a9-44d8-4d28-b1a8-900a431bc43d" providerId="ADAL" clId="{76A9E588-D94E-4B2F-A5A3-4332C776F68E}" dt="2024-06-26T09:24:58.104" v="2757" actId="47"/>
          <pc:sldLayoutMkLst>
            <pc:docMk/>
            <pc:sldMasterMk cId="4156042966" sldId="2147484063"/>
            <pc:sldLayoutMk cId="904256167" sldId="2147484064"/>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43D7-416C-A26A-B47957E6E604}"/>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0-1272-4210-806E-E14B8D3596C2}"/>
              </c:ext>
            </c:extLst>
          </c:dPt>
          <c:cat>
            <c:strRef>
              <c:f>Sheet1!$A$2:$A$11</c:f>
              <c:strCache>
                <c:ptCount val="10"/>
                <c:pt idx="0">
                  <c:v>Online video</c:v>
                </c:pt>
                <c:pt idx="1">
                  <c:v>Online display</c:v>
                </c:pt>
                <c:pt idx="2">
                  <c:v>Social media</c:v>
                </c:pt>
                <c:pt idx="3">
                  <c:v>Newspapers</c:v>
                </c:pt>
                <c:pt idx="4">
                  <c:v>Magazines</c:v>
                </c:pt>
                <c:pt idx="5">
                  <c:v>Direct mail</c:v>
                </c:pt>
                <c:pt idx="6">
                  <c:v>Out of home</c:v>
                </c:pt>
                <c:pt idx="7">
                  <c:v>TV</c:v>
                </c:pt>
                <c:pt idx="8">
                  <c:v>Radio</c:v>
                </c:pt>
                <c:pt idx="9">
                  <c:v>Cinema</c:v>
                </c:pt>
              </c:strCache>
            </c:strRef>
          </c:cat>
          <c:val>
            <c:numRef>
              <c:f>Sheet1!$B$2:$B$11</c:f>
              <c:numCache>
                <c:formatCode>General</c:formatCode>
                <c:ptCount val="10"/>
                <c:pt idx="0">
                  <c:v>2</c:v>
                </c:pt>
                <c:pt idx="1">
                  <c:v>2</c:v>
                </c:pt>
                <c:pt idx="2">
                  <c:v>2</c:v>
                </c:pt>
                <c:pt idx="3">
                  <c:v>6</c:v>
                </c:pt>
                <c:pt idx="4">
                  <c:v>7</c:v>
                </c:pt>
                <c:pt idx="5">
                  <c:v>7</c:v>
                </c:pt>
                <c:pt idx="6">
                  <c:v>7</c:v>
                </c:pt>
                <c:pt idx="7">
                  <c:v>9</c:v>
                </c:pt>
                <c:pt idx="8">
                  <c:v>9</c:v>
                </c:pt>
                <c:pt idx="9">
                  <c:v>10</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Index</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E53-4C9C-9B01-1AD2044825A0}"/>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0-CDC8-4E17-8BA5-D3C654D41B64}"/>
              </c:ext>
            </c:extLst>
          </c:dPt>
          <c:cat>
            <c:strRef>
              <c:f>Sheet1!$A$2:$A$8</c:f>
              <c:strCache>
                <c:ptCount val="7"/>
                <c:pt idx="0">
                  <c:v>Internet</c:v>
                </c:pt>
                <c:pt idx="1">
                  <c:v>Natl newspapers</c:v>
                </c:pt>
                <c:pt idx="2">
                  <c:v>Magazines</c:v>
                </c:pt>
                <c:pt idx="3">
                  <c:v>Radio</c:v>
                </c:pt>
                <c:pt idx="4">
                  <c:v>Out of home</c:v>
                </c:pt>
                <c:pt idx="5">
                  <c:v>TV</c:v>
                </c:pt>
                <c:pt idx="6">
                  <c:v>Cinema</c:v>
                </c:pt>
              </c:strCache>
            </c:strRef>
          </c:cat>
          <c:val>
            <c:numRef>
              <c:f>Sheet1!$B$2:$B$8</c:f>
              <c:numCache>
                <c:formatCode>General</c:formatCode>
                <c:ptCount val="7"/>
                <c:pt idx="0">
                  <c:v>39</c:v>
                </c:pt>
                <c:pt idx="1">
                  <c:v>48</c:v>
                </c:pt>
                <c:pt idx="2">
                  <c:v>52</c:v>
                </c:pt>
                <c:pt idx="3">
                  <c:v>63</c:v>
                </c:pt>
                <c:pt idx="4">
                  <c:v>74</c:v>
                </c:pt>
                <c:pt idx="5">
                  <c:v>75</c:v>
                </c:pt>
                <c:pt idx="6">
                  <c:v>100</c:v>
                </c:pt>
              </c:numCache>
            </c:numRef>
          </c:val>
          <c:extLst>
            <c:ext xmlns:c16="http://schemas.microsoft.com/office/drawing/2014/chart" uri="{C3380CC4-5D6E-409C-BE32-E72D297353CC}">
              <c16:uniqueId val="{00000002-6E53-4C9C-9B01-1AD2044825A0}"/>
            </c:ext>
          </c:extLst>
        </c:ser>
        <c:dLbls>
          <c:showLegendKey val="0"/>
          <c:showVal val="0"/>
          <c:showCatName val="0"/>
          <c:showSerName val="0"/>
          <c:showPercent val="0"/>
          <c:showBubbleSize val="0"/>
        </c:dLbls>
        <c:gapWidth val="116"/>
        <c:axId val="682677088"/>
        <c:axId val="682676432"/>
      </c:barChart>
      <c:catAx>
        <c:axId val="682677088"/>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0"/>
        </c:scaling>
        <c:delete val="0"/>
        <c:axPos val="l"/>
        <c:numFmt formatCode="General"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54948673106851E-2"/>
          <c:y val="4.0924355045805034E-3"/>
          <c:w val="0.93044129767189354"/>
          <c:h val="0.99590745251120627"/>
        </c:manualLayout>
      </c:layout>
      <c:bubbleChart>
        <c:varyColors val="0"/>
        <c:ser>
          <c:idx val="0"/>
          <c:order val="0"/>
          <c:tx>
            <c:strRef>
              <c:f>Sheet1!$A$2</c:f>
              <c:strCache>
                <c:ptCount val="1"/>
                <c:pt idx="0">
                  <c:v>Social </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2374-429E-9DB6-B42A6C8C92CA}"/>
              </c:ext>
            </c:extLst>
          </c:dPt>
          <c:dPt>
            <c:idx val="4"/>
            <c:invertIfNegative val="0"/>
            <c:bubble3D val="0"/>
            <c:spPr>
              <a:solidFill>
                <a:srgbClr val="E3499B"/>
              </a:solidFill>
              <a:ln>
                <a:noFill/>
              </a:ln>
              <a:effectLst/>
            </c:spPr>
            <c:extLst>
              <c:ext xmlns:c16="http://schemas.microsoft.com/office/drawing/2014/chart" uri="{C3380CC4-5D6E-409C-BE32-E72D297353CC}">
                <c16:uniqueId val="{00000003-2374-429E-9DB6-B42A6C8C92CA}"/>
              </c:ext>
            </c:extLst>
          </c:dPt>
          <c:dLbls>
            <c:dLbl>
              <c:idx val="0"/>
              <c:tx>
                <c:rich>
                  <a:bodyPr/>
                  <a:lstStyle/>
                  <a:p>
                    <a:fld id="{104DFD0E-5310-4565-9FE0-6E8C1A5B03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374-429E-9DB6-B42A6C8C92CA}"/>
                </c:ext>
              </c:extLst>
            </c:dLbl>
            <c:dLbl>
              <c:idx val="1"/>
              <c:layout>
                <c:manualLayout>
                  <c:x val="-5.0983656727173069E-3"/>
                  <c:y val="1.0270851243298674E-2"/>
                </c:manualLayout>
              </c:layout>
              <c:tx>
                <c:rich>
                  <a:bodyPr/>
                  <a:lstStyle/>
                  <a:p>
                    <a:fld id="{1C8972CA-29D8-45E5-AB53-3E8F4D30DE0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374-429E-9DB6-B42A6C8C92CA}"/>
                </c:ext>
              </c:extLst>
            </c:dLbl>
            <c:dLbl>
              <c:idx val="2"/>
              <c:layout>
                <c:manualLayout>
                  <c:x val="-2.3792373139347494E-2"/>
                  <c:y val="-5.1354256216493435E-2"/>
                </c:manualLayout>
              </c:layout>
              <c:tx>
                <c:rich>
                  <a:bodyPr/>
                  <a:lstStyle/>
                  <a:p>
                    <a:fld id="{7C74915C-C830-4D8B-83CA-FEFB5165355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374-429E-9DB6-B42A6C8C92CA}"/>
                </c:ext>
              </c:extLst>
            </c:dLbl>
            <c:dLbl>
              <c:idx val="3"/>
              <c:layout>
                <c:manualLayout>
                  <c:x val="-8.4972761211955114E-2"/>
                  <c:y val="-2.7388936648796526E-2"/>
                </c:manualLayout>
              </c:layout>
              <c:tx>
                <c:rich>
                  <a:bodyPr/>
                  <a:lstStyle/>
                  <a:p>
                    <a:fld id="{8B34ADDF-FE04-44AE-9DD2-037A9B2EDE0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374-429E-9DB6-B42A6C8C92CA}"/>
                </c:ext>
              </c:extLst>
            </c:dLbl>
            <c:dLbl>
              <c:idx val="4"/>
              <c:layout>
                <c:manualLayout>
                  <c:x val="-0.13255750749064998"/>
                  <c:y val="5.1354256216493373E-2"/>
                </c:manualLayout>
              </c:layout>
              <c:tx>
                <c:rich>
                  <a:bodyPr/>
                  <a:lstStyle/>
                  <a:p>
                    <a:fld id="{AF6F8250-57A5-4A70-924E-D353E917938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374-429E-9DB6-B42A6C8C92CA}"/>
                </c:ext>
              </c:extLst>
            </c:dLbl>
            <c:dLbl>
              <c:idx val="5"/>
              <c:layout>
                <c:manualLayout>
                  <c:x val="-0.19458762317537723"/>
                  <c:y val="-4.7930504347319755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11640936-D3E6-4F16-B797-677F9D5B4C08}" type="CELLRANGE">
                      <a:rPr lang="en-US"/>
                      <a:pPr>
                        <a:defRPr sz="1400">
                          <a:latin typeface="+mn-lt"/>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2374-429E-9DB6-B42A6C8C92CA}"/>
                </c:ext>
              </c:extLst>
            </c:dLbl>
            <c:dLbl>
              <c:idx val="6"/>
              <c:layout>
                <c:manualLayout>
                  <c:x val="-0.20223517168445318"/>
                  <c:y val="-1.3694468324398294E-2"/>
                </c:manualLayout>
              </c:layout>
              <c:tx>
                <c:rich>
                  <a:bodyPr/>
                  <a:lstStyle/>
                  <a:p>
                    <a:fld id="{2DCCB5E5-9988-404A-825F-31B0239004E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374-429E-9DB6-B42A6C8C92CA}"/>
                </c:ext>
              </c:extLst>
            </c:dLbl>
            <c:dLbl>
              <c:idx val="7"/>
              <c:layout>
                <c:manualLayout>
                  <c:x val="-3.9087470157499353E-2"/>
                  <c:y val="4.7930639135393686E-2"/>
                </c:manualLayout>
              </c:layout>
              <c:tx>
                <c:rich>
                  <a:bodyPr/>
                  <a:lstStyle/>
                  <a:p>
                    <a:fld id="{85CFBD77-494D-4EA0-B370-02ED16254AA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374-429E-9DB6-B42A6C8C92CA}"/>
                </c:ext>
              </c:extLst>
            </c:dLbl>
            <c:dLbl>
              <c:idx val="8"/>
              <c:layout>
                <c:manualLayout>
                  <c:x val="-0.11556295524825899"/>
                  <c:y val="-6.8472341621991159E-3"/>
                </c:manualLayout>
              </c:layout>
              <c:tx>
                <c:rich>
                  <a:bodyPr/>
                  <a:lstStyle/>
                  <a:p>
                    <a:fld id="{C4FEE158-B76E-48EF-885A-008B21D933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374-429E-9DB6-B42A6C8C92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xVal>
            <c:numRef>
              <c:f>Sheet1!$B$1:$J$1</c:f>
              <c:numCache>
                <c:formatCode>0</c:formatCode>
                <c:ptCount val="9"/>
                <c:pt idx="0">
                  <c:v>128</c:v>
                </c:pt>
                <c:pt idx="1">
                  <c:v>131</c:v>
                </c:pt>
                <c:pt idx="2">
                  <c:v>103</c:v>
                </c:pt>
                <c:pt idx="3">
                  <c:v>84</c:v>
                </c:pt>
                <c:pt idx="4">
                  <c:v>84</c:v>
                </c:pt>
                <c:pt idx="5">
                  <c:v>88</c:v>
                </c:pt>
                <c:pt idx="6">
                  <c:v>88</c:v>
                </c:pt>
                <c:pt idx="7">
                  <c:v>106</c:v>
                </c:pt>
                <c:pt idx="8">
                  <c:v>72</c:v>
                </c:pt>
              </c:numCache>
            </c:numRef>
          </c:xVal>
          <c:yVal>
            <c:numRef>
              <c:f>Sheet1!$B$2:$J$2</c:f>
              <c:numCache>
                <c:formatCode>0</c:formatCode>
                <c:ptCount val="9"/>
                <c:pt idx="0">
                  <c:v>118</c:v>
                </c:pt>
                <c:pt idx="1">
                  <c:v>108</c:v>
                </c:pt>
                <c:pt idx="2">
                  <c:v>100</c:v>
                </c:pt>
                <c:pt idx="3">
                  <c:v>103</c:v>
                </c:pt>
                <c:pt idx="4">
                  <c:v>87</c:v>
                </c:pt>
                <c:pt idx="5">
                  <c:v>110</c:v>
                </c:pt>
                <c:pt idx="6">
                  <c:v>92</c:v>
                </c:pt>
                <c:pt idx="7">
                  <c:v>92</c:v>
                </c:pt>
                <c:pt idx="8">
                  <c:v>103</c:v>
                </c:pt>
              </c:numCache>
            </c:numRef>
          </c:yVal>
          <c:bubbleSize>
            <c:numLit>
              <c:formatCode>General</c:formatCode>
              <c:ptCount val="9"/>
              <c:pt idx="0">
                <c:v>1</c:v>
              </c:pt>
              <c:pt idx="1">
                <c:v>1</c:v>
              </c:pt>
              <c:pt idx="2">
                <c:v>1</c:v>
              </c:pt>
              <c:pt idx="3">
                <c:v>1</c:v>
              </c:pt>
              <c:pt idx="4">
                <c:v>1</c:v>
              </c:pt>
              <c:pt idx="5">
                <c:v>1</c:v>
              </c:pt>
              <c:pt idx="6">
                <c:v>1</c:v>
              </c:pt>
              <c:pt idx="7">
                <c:v>1</c:v>
              </c:pt>
              <c:pt idx="8">
                <c:v>1</c:v>
              </c:pt>
            </c:numLit>
          </c:bubbleSize>
          <c:bubble3D val="0"/>
          <c:extLst>
            <c:ext xmlns:c15="http://schemas.microsoft.com/office/drawing/2012/chart" uri="{02D57815-91ED-43cb-92C2-25804820EDAC}">
              <c15:datalabelsRange>
                <c15:f>Sheet1!$B$3:$J$3</c15:f>
                <c15:dlblRangeCache>
                  <c:ptCount val="9"/>
                  <c:pt idx="0">
                    <c:v>TV</c:v>
                  </c:pt>
                  <c:pt idx="1">
                    <c:v>Cinema</c:v>
                  </c:pt>
                  <c:pt idx="2">
                    <c:v>Newspapers</c:v>
                  </c:pt>
                  <c:pt idx="3">
                    <c:v>Radio</c:v>
                  </c:pt>
                  <c:pt idx="4">
                    <c:v>Content creators</c:v>
                  </c:pt>
                  <c:pt idx="5">
                    <c:v>Out of home</c:v>
                  </c:pt>
                  <c:pt idx="6">
                    <c:v>Video sharing sites</c:v>
                  </c:pt>
                  <c:pt idx="7">
                    <c:v>Social Media</c:v>
                  </c:pt>
                  <c:pt idx="8">
                    <c:v>Podcasts</c:v>
                  </c:pt>
                </c15:dlblRangeCache>
              </c15:datalabelsRange>
            </c:ext>
            <c:ext xmlns:c16="http://schemas.microsoft.com/office/drawing/2014/chart" uri="{C3380CC4-5D6E-409C-BE32-E72D297353CC}">
              <c16:uniqueId val="{0000000B-2374-429E-9DB6-B42A6C8C92CA}"/>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150"/>
          <c:min val="50"/>
        </c:scaling>
        <c:delete val="1"/>
        <c:axPos val="b"/>
        <c:numFmt formatCode="#,##0" sourceLinked="0"/>
        <c:majorTickMark val="out"/>
        <c:minorTickMark val="none"/>
        <c:tickLblPos val="nextTo"/>
        <c:crossAx val="306089632"/>
        <c:crossesAt val="0"/>
        <c:crossBetween val="midCat"/>
        <c:majorUnit val="10"/>
      </c:valAx>
      <c:valAx>
        <c:axId val="306089632"/>
        <c:scaling>
          <c:orientation val="minMax"/>
          <c:max val="150"/>
          <c:min val="5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Average view time in seconds</a:t>
            </a:r>
          </a:p>
          <a:p>
            <a:pPr>
              <a:defRPr u="sng"/>
            </a:pPr>
            <a:endParaRPr lang="en-GB" sz="1200" u="sng" dirty="0"/>
          </a:p>
        </c:rich>
      </c:tx>
      <c:layout>
        <c:manualLayout>
          <c:xMode val="edge"/>
          <c:yMode val="edge"/>
          <c:x val="1.0091957398784864E-3"/>
          <c:y val="2.3630346947452249E-3"/>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1"/>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2-32E3-4AC1-BB4C-1BFA443D2AF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32E3-4AC1-BB4C-1BFA443D2AF3}"/>
              </c:ext>
            </c:extLst>
          </c:dPt>
          <c:dPt>
            <c:idx val="8"/>
            <c:invertIfNegative val="0"/>
            <c:bubble3D val="0"/>
            <c:spPr>
              <a:solidFill>
                <a:schemeClr val="tx1"/>
              </a:solidFill>
              <a:ln>
                <a:noFill/>
              </a:ln>
              <a:effectLst/>
            </c:spPr>
            <c:extLst>
              <c:ext xmlns:c16="http://schemas.microsoft.com/office/drawing/2014/chart" uri="{C3380CC4-5D6E-409C-BE32-E72D297353CC}">
                <c16:uniqueId val="{00000000-8628-45FC-A12B-0E58A42969F6}"/>
              </c:ext>
            </c:extLst>
          </c:dPt>
          <c:dPt>
            <c:idx val="9"/>
            <c:invertIfNegative val="0"/>
            <c:bubble3D val="0"/>
            <c:spPr>
              <a:solidFill>
                <a:schemeClr val="tx1"/>
              </a:solidFill>
              <a:ln>
                <a:noFill/>
              </a:ln>
              <a:effectLst/>
            </c:spPr>
            <c:extLst>
              <c:ext xmlns:c16="http://schemas.microsoft.com/office/drawing/2014/chart" uri="{C3380CC4-5D6E-409C-BE32-E72D297353CC}">
                <c16:uniqueId val="{00000001-8628-45FC-A12B-0E58A42969F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Facebook Infeed</c:v>
                </c:pt>
                <c:pt idx="1">
                  <c:v>OOH (6 Sheet)</c:v>
                </c:pt>
                <c:pt idx="2">
                  <c:v>Digital Display (Desktop)</c:v>
                </c:pt>
                <c:pt idx="3">
                  <c:v>Instagram Infeed</c:v>
                </c:pt>
                <c:pt idx="4">
                  <c:v>YouTube 6s Bumper</c:v>
                </c:pt>
                <c:pt idx="5">
                  <c:v>Digital Display (Mobile)</c:v>
                </c:pt>
                <c:pt idx="6">
                  <c:v>YouTube Non-Skippable 15"/20"</c:v>
                </c:pt>
                <c:pt idx="7">
                  <c:v>TV 30"</c:v>
                </c:pt>
                <c:pt idx="8">
                  <c:v>Cinema 30"</c:v>
                </c:pt>
                <c:pt idx="9">
                  <c:v>Cinema 60"</c:v>
                </c:pt>
              </c:strCache>
            </c:strRef>
          </c:cat>
          <c:val>
            <c:numRef>
              <c:f>Sheet1!$B$2:$B$11</c:f>
              <c:numCache>
                <c:formatCode>0.0</c:formatCode>
                <c:ptCount val="10"/>
                <c:pt idx="0">
                  <c:v>1</c:v>
                </c:pt>
                <c:pt idx="1">
                  <c:v>1.3</c:v>
                </c:pt>
                <c:pt idx="2">
                  <c:v>1.3</c:v>
                </c:pt>
                <c:pt idx="3">
                  <c:v>1.4</c:v>
                </c:pt>
                <c:pt idx="4">
                  <c:v>2.2999999999999998</c:v>
                </c:pt>
                <c:pt idx="5">
                  <c:v>2.4</c:v>
                </c:pt>
                <c:pt idx="6">
                  <c:v>3.6</c:v>
                </c:pt>
                <c:pt idx="7">
                  <c:v>15.5</c:v>
                </c:pt>
                <c:pt idx="8">
                  <c:v>23.9</c:v>
                </c:pt>
                <c:pt idx="9">
                  <c:v>48.3</c:v>
                </c:pt>
              </c:numCache>
            </c:numRef>
          </c:val>
          <c:extLst>
            <c:ext xmlns:c16="http://schemas.microsoft.com/office/drawing/2014/chart" uri="{C3380CC4-5D6E-409C-BE32-E72D297353CC}">
              <c16:uniqueId val="{00000001-32E3-4AC1-BB4C-1BFA443D2AF3}"/>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65"/>
          <c:min val="0"/>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87398411477701E-2"/>
          <c:y val="3.552763566457507E-2"/>
          <c:w val="0.96032136214252617"/>
          <c:h val="0.87357641498653438"/>
        </c:manualLayout>
      </c:layout>
      <c:barChart>
        <c:barDir val="col"/>
        <c:grouping val="clustered"/>
        <c:varyColors val="0"/>
        <c:ser>
          <c:idx val="0"/>
          <c:order val="0"/>
          <c:tx>
            <c:strRef>
              <c:f>Sheet1!$B$1</c:f>
              <c:strCache>
                <c:ptCount val="1"/>
                <c:pt idx="0">
                  <c:v>Any co-viewing</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83B-40B1-B786-465E8A655486}"/>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83B-40B1-B786-465E8A65548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983B-40B1-B786-465E8A65548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983B-40B1-B786-465E8A65548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83B-40B1-B786-465E8A655486}"/>
              </c:ext>
            </c:extLst>
          </c:dPt>
          <c:dPt>
            <c:idx val="5"/>
            <c:invertIfNegative val="0"/>
            <c:bubble3D val="0"/>
            <c:spPr>
              <a:solidFill>
                <a:schemeClr val="bg2"/>
              </a:solidFill>
              <a:ln>
                <a:noFill/>
              </a:ln>
              <a:effectLst/>
            </c:spPr>
            <c:extLst>
              <c:ext xmlns:c16="http://schemas.microsoft.com/office/drawing/2014/chart" uri="{C3380CC4-5D6E-409C-BE32-E72D297353CC}">
                <c16:uniqueId val="{0000000B-983B-40B1-B786-465E8A655486}"/>
              </c:ext>
            </c:extLst>
          </c:dPt>
          <c:dLbls>
            <c:dLbl>
              <c:idx val="5"/>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3B-40B1-B786-465E8A65548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YouTube</c:v>
                </c:pt>
                <c:pt idx="1">
                  <c:v>Live TV</c:v>
                </c:pt>
                <c:pt idx="2">
                  <c:v>SVOD</c:v>
                </c:pt>
                <c:pt idx="3">
                  <c:v>BVOD</c:v>
                </c:pt>
                <c:pt idx="4">
                  <c:v>Playback TV</c:v>
                </c:pt>
                <c:pt idx="5">
                  <c:v>Cinema</c:v>
                </c:pt>
              </c:strCache>
            </c:strRef>
          </c:cat>
          <c:val>
            <c:numRef>
              <c:f>Sheet1!$B$2:$B$7</c:f>
              <c:numCache>
                <c:formatCode>0%</c:formatCode>
                <c:ptCount val="6"/>
                <c:pt idx="0">
                  <c:v>0.1</c:v>
                </c:pt>
                <c:pt idx="1">
                  <c:v>0.42</c:v>
                </c:pt>
                <c:pt idx="2">
                  <c:v>0.43</c:v>
                </c:pt>
                <c:pt idx="3">
                  <c:v>0.44</c:v>
                </c:pt>
                <c:pt idx="4">
                  <c:v>0.5</c:v>
                </c:pt>
                <c:pt idx="5">
                  <c:v>0.98</c:v>
                </c:pt>
              </c:numCache>
            </c:numRef>
          </c:val>
          <c:extLst>
            <c:ext xmlns:c16="http://schemas.microsoft.com/office/drawing/2014/chart" uri="{C3380CC4-5D6E-409C-BE32-E72D297353CC}">
              <c16:uniqueId val="{0000000C-983B-40B1-B786-465E8A655486}"/>
            </c:ext>
          </c:extLst>
        </c:ser>
        <c:dLbls>
          <c:showLegendKey val="0"/>
          <c:showVal val="0"/>
          <c:showCatName val="0"/>
          <c:showSerName val="0"/>
          <c:showPercent val="0"/>
          <c:showBubbleSize val="0"/>
        </c:dLbls>
        <c:gapWidth val="70"/>
        <c:overlap val="-27"/>
        <c:axId val="254170752"/>
        <c:axId val="1581891600"/>
      </c:barChart>
      <c:catAx>
        <c:axId val="254170752"/>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81891600"/>
        <c:crosses val="autoZero"/>
        <c:auto val="1"/>
        <c:lblAlgn val="ctr"/>
        <c:lblOffset val="100"/>
        <c:noMultiLvlLbl val="0"/>
      </c:catAx>
      <c:valAx>
        <c:axId val="1581891600"/>
        <c:scaling>
          <c:orientation val="minMax"/>
        </c:scaling>
        <c:delete val="1"/>
        <c:axPos val="l"/>
        <c:numFmt formatCode="0%" sourceLinked="1"/>
        <c:majorTickMark val="none"/>
        <c:minorTickMark val="none"/>
        <c:tickLblPos val="nextTo"/>
        <c:crossAx val="254170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Index</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E53-4C9C-9B01-1AD2044825A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0-5AB5-4F74-BFCF-9C6A73986AF7}"/>
              </c:ext>
            </c:extLst>
          </c:dPt>
          <c:dLbls>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AB5-4F74-BFCF-9C6A73986A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Commercial TV</c:v>
                </c:pt>
                <c:pt idx="1">
                  <c:v>Commercial radio</c:v>
                </c:pt>
                <c:pt idx="2">
                  <c:v>Newspapers/Magazines</c:v>
                </c:pt>
                <c:pt idx="3">
                  <c:v>Social media</c:v>
                </c:pt>
                <c:pt idx="4">
                  <c:v>OOH</c:v>
                </c:pt>
                <c:pt idx="5">
                  <c:v>Internet</c:v>
                </c:pt>
                <c:pt idx="6">
                  <c:v>Cinema</c:v>
                </c:pt>
              </c:strCache>
            </c:strRef>
          </c:cat>
          <c:val>
            <c:numRef>
              <c:f>Sheet1!$B$2:$B$8</c:f>
              <c:numCache>
                <c:formatCode>General</c:formatCode>
                <c:ptCount val="7"/>
                <c:pt idx="0">
                  <c:v>73</c:v>
                </c:pt>
                <c:pt idx="1">
                  <c:v>82</c:v>
                </c:pt>
                <c:pt idx="2">
                  <c:v>96</c:v>
                </c:pt>
                <c:pt idx="3">
                  <c:v>136</c:v>
                </c:pt>
                <c:pt idx="4">
                  <c:v>136</c:v>
                </c:pt>
                <c:pt idx="5">
                  <c:v>137</c:v>
                </c:pt>
                <c:pt idx="6">
                  <c:v>173</c:v>
                </c:pt>
              </c:numCache>
            </c:numRef>
          </c:val>
          <c:extLst>
            <c:ext xmlns:c16="http://schemas.microsoft.com/office/drawing/2014/chart" uri="{C3380CC4-5D6E-409C-BE32-E72D297353CC}">
              <c16:uniqueId val="{00000002-6E53-4C9C-9B01-1AD2044825A0}"/>
            </c:ext>
          </c:extLst>
        </c:ser>
        <c:dLbls>
          <c:showLegendKey val="0"/>
          <c:showVal val="0"/>
          <c:showCatName val="0"/>
          <c:showSerName val="0"/>
          <c:showPercent val="0"/>
          <c:showBubbleSize val="0"/>
        </c:dLbls>
        <c:gapWidth val="116"/>
        <c:axId val="682677088"/>
        <c:axId val="682676432"/>
      </c:barChart>
      <c:catAx>
        <c:axId val="682677088"/>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scaling>
        <c:delete val="0"/>
        <c:axPos val="l"/>
        <c:numFmt formatCode="General"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43D7-416C-A26A-B47957E6E604}"/>
              </c:ext>
            </c:extLst>
          </c:dPt>
          <c:dPt>
            <c:idx val="5"/>
            <c:invertIfNegative val="0"/>
            <c:bubble3D val="0"/>
            <c:spPr>
              <a:solidFill>
                <a:schemeClr val="tx2"/>
              </a:solidFill>
              <a:ln>
                <a:noFill/>
              </a:ln>
              <a:effectLst/>
            </c:spPr>
            <c:extLst>
              <c:ext xmlns:c16="http://schemas.microsoft.com/office/drawing/2014/chart" uri="{C3380CC4-5D6E-409C-BE32-E72D297353CC}">
                <c16:uniqueId val="{00000000-0BCA-4C5F-8489-8740821B3D3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3D7-416C-A26A-B47957E6E604}"/>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BCA-4C5F-8489-8740821B3D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Using the internet</c:v>
                </c:pt>
                <c:pt idx="1">
                  <c:v>Using social media</c:v>
                </c:pt>
                <c:pt idx="2">
                  <c:v>Listening to radio</c:v>
                </c:pt>
                <c:pt idx="3">
                  <c:v>Reading a newspaper or magazine</c:v>
                </c:pt>
                <c:pt idx="4">
                  <c:v>Watching TV</c:v>
                </c:pt>
                <c:pt idx="5">
                  <c:v>Visiting the cinema</c:v>
                </c:pt>
              </c:strCache>
            </c:strRef>
          </c:cat>
          <c:val>
            <c:numRef>
              <c:f>Sheet1!$B$2:$B$7</c:f>
              <c:numCache>
                <c:formatCode>0%</c:formatCode>
                <c:ptCount val="6"/>
                <c:pt idx="0">
                  <c:v>0.59</c:v>
                </c:pt>
                <c:pt idx="1">
                  <c:v>0.59</c:v>
                </c:pt>
                <c:pt idx="2">
                  <c:v>0.63</c:v>
                </c:pt>
                <c:pt idx="3">
                  <c:v>0.63</c:v>
                </c:pt>
                <c:pt idx="4">
                  <c:v>0.66</c:v>
                </c:pt>
                <c:pt idx="5">
                  <c:v>0.77</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scaling>
        <c:delete val="1"/>
        <c:axPos val="l"/>
        <c:numFmt formatCode="0%" sourceLinked="1"/>
        <c:majorTickMark val="out"/>
        <c:minorTickMark val="none"/>
        <c:tickLblPos val="nextTo"/>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9"/>
            <c:invertIfNegative val="0"/>
            <c:bubble3D val="0"/>
            <c:spPr>
              <a:solidFill>
                <a:schemeClr val="accent1"/>
              </a:solidFill>
              <a:ln>
                <a:noFill/>
              </a:ln>
              <a:effectLst/>
            </c:spPr>
          </c:dPt>
          <c:cat>
            <c:strRef>
              <c:f>Sheet1!$A$2:$A$11</c:f>
              <c:strCache>
                <c:ptCount val="10"/>
                <c:pt idx="0">
                  <c:v>Online display</c:v>
                </c:pt>
                <c:pt idx="1">
                  <c:v>Online video</c:v>
                </c:pt>
                <c:pt idx="2">
                  <c:v>Social Media</c:v>
                </c:pt>
                <c:pt idx="3">
                  <c:v>Direct mail</c:v>
                </c:pt>
                <c:pt idx="4">
                  <c:v>Newspapers</c:v>
                </c:pt>
                <c:pt idx="5">
                  <c:v>Out of home</c:v>
                </c:pt>
                <c:pt idx="6">
                  <c:v>TV</c:v>
                </c:pt>
                <c:pt idx="7">
                  <c:v>Radio</c:v>
                </c:pt>
                <c:pt idx="8">
                  <c:v>Magazines</c:v>
                </c:pt>
                <c:pt idx="9">
                  <c:v>Cinema</c:v>
                </c:pt>
              </c:strCache>
            </c:strRef>
          </c:cat>
          <c:val>
            <c:numRef>
              <c:f>Sheet1!$B$2:$B$11</c:f>
              <c:numCache>
                <c:formatCode>General</c:formatCode>
                <c:ptCount val="10"/>
                <c:pt idx="0">
                  <c:v>3</c:v>
                </c:pt>
                <c:pt idx="1">
                  <c:v>3</c:v>
                </c:pt>
                <c:pt idx="2">
                  <c:v>5</c:v>
                </c:pt>
                <c:pt idx="3">
                  <c:v>7</c:v>
                </c:pt>
                <c:pt idx="4">
                  <c:v>8</c:v>
                </c:pt>
                <c:pt idx="5">
                  <c:v>8</c:v>
                </c:pt>
                <c:pt idx="6">
                  <c:v>9</c:v>
                </c:pt>
                <c:pt idx="7">
                  <c:v>9</c:v>
                </c:pt>
                <c:pt idx="8">
                  <c:v>9</c:v>
                </c:pt>
                <c:pt idx="9">
                  <c:v>10</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Cinema is really the stand out media when it comes to driving engagement – on average 24 seconds of a 30” ad are watched, and 48 seconds of a 60”. The level of attention provided by exposure to the ad in cinema far surpasses what is achievable in other formats and really allows for deep engagement with the brand and the message. </a:t>
            </a:r>
          </a:p>
          <a:p>
            <a:endParaRPr lang="en-GB" dirty="0"/>
          </a:p>
          <a:p>
            <a:r>
              <a:rPr lang="en-GB" dirty="0"/>
              <a:t>By comparison TV on average delivers a solid 15.5 seconds attention to a 30” ad, and there’s a decreasing tail of attention available across other formats e.g. 4 seconds of a 15-20” bumper on YouTube and 1-1..5 seconds attention paid to Facebook and Instagram Infeed advertising.</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5218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70203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9499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Since 2015 DCM have been working with Differentology to measure the effectiveness of cinema advertising for brands, and they have now built up a databank of 60+ campaigns from across 18 different product categories that we can tap into to understand the impact cinema can have as part of the media mix. </a:t>
            </a:r>
          </a:p>
          <a:p>
            <a:endParaRPr lang="en-GB" b="0" dirty="0"/>
          </a:p>
          <a:p>
            <a:r>
              <a:rPr lang="en-GB" b="0" dirty="0"/>
              <a:t>Comparing the results of those exposed to the cinema ad vs. those not exposed to the ad in cinema we can see that a highly attentive view of your ad in cinema delivers significant uplifts across important metrics including recall, awareness, brand perceptions, consideration and intention to act. </a:t>
            </a:r>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69520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1.xml"/><Relationship Id="rId1" Type="http://schemas.openxmlformats.org/officeDocument/2006/relationships/tags" Target="../tags/tag79.xml"/><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2.xml"/><Relationship Id="rId1" Type="http://schemas.openxmlformats.org/officeDocument/2006/relationships/tags" Target="../tags/tag8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5.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5.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5.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tags" Target="../tags/tag5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5.xml"/><Relationship Id="rId1" Type="http://schemas.openxmlformats.org/officeDocument/2006/relationships/tags" Target="../tags/tag5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tags" Target="../tags/tag5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tags" Target="../tags/tag5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5.xml"/><Relationship Id="rId1" Type="http://schemas.openxmlformats.org/officeDocument/2006/relationships/tags" Target="../tags/tag59.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5.xml"/><Relationship Id="rId1" Type="http://schemas.openxmlformats.org/officeDocument/2006/relationships/tags" Target="../tags/tag60.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6.xml"/><Relationship Id="rId1" Type="http://schemas.openxmlformats.org/officeDocument/2006/relationships/tags" Target="../tags/tag6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7.xml"/><Relationship Id="rId1" Type="http://schemas.openxmlformats.org/officeDocument/2006/relationships/tags" Target="../tags/tag65.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7.xml"/><Relationship Id="rId1" Type="http://schemas.openxmlformats.org/officeDocument/2006/relationships/tags" Target="../tags/tag66.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7.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7.xml"/><Relationship Id="rId1" Type="http://schemas.openxmlformats.org/officeDocument/2006/relationships/tags" Target="../tags/tag68.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7.xml"/><Relationship Id="rId1" Type="http://schemas.openxmlformats.org/officeDocument/2006/relationships/tags" Target="../tags/tag69.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8.xml"/><Relationship Id="rId1" Type="http://schemas.openxmlformats.org/officeDocument/2006/relationships/tags" Target="../tags/tag74.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8.xml"/><Relationship Id="rId1" Type="http://schemas.openxmlformats.org/officeDocument/2006/relationships/tags" Target="../tags/tag75.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ags" Target="../tags/tag77.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6" Type="http://schemas.openxmlformats.org/officeDocument/2006/relationships/image" Target="../media/image2.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emf"/><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oleObject" Target="../embeddings/oleObject75.bin"/></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heme" Target="../theme/theme11.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6.bin"/></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heme" Target="../theme/theme12.xml"/><Relationship Id="rId1" Type="http://schemas.openxmlformats.org/officeDocument/2006/relationships/slideLayout" Target="../slideLayouts/slideLayout10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8.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2.bin"/><Relationship Id="rId2" Type="http://schemas.openxmlformats.org/officeDocument/2006/relationships/slideLayout" Target="../slideLayouts/slideLayout13.xml"/><Relationship Id="rId16" Type="http://schemas.openxmlformats.org/officeDocument/2006/relationships/tags" Target="../tags/tag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emf"/><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oleObject" Target="../embeddings/oleObject24.bin"/><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ags" Target="../tags/tag25.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slideLayout" Target="../slideLayouts/slideLayout50.xml"/><Relationship Id="rId7" Type="http://schemas.openxmlformats.org/officeDocument/2006/relationships/tags" Target="../tags/tag4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5" Type="http://schemas.openxmlformats.org/officeDocument/2006/relationships/slideLayout" Target="../slideLayouts/slideLayout52.xml"/><Relationship Id="rId10" Type="http://schemas.openxmlformats.org/officeDocument/2006/relationships/image" Target="../media/image2.png"/><Relationship Id="rId4" Type="http://schemas.openxmlformats.org/officeDocument/2006/relationships/slideLayout" Target="../slideLayouts/slideLayout51.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oleObject" Target="../embeddings/oleObject45.bin"/><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ags" Target="../tags/tag4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heme" Target="../theme/theme5.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2.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8.xml"/><Relationship Id="rId7" Type="http://schemas.openxmlformats.org/officeDocument/2006/relationships/image" Target="../media/image1.emf"/><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oleObject" Target="../embeddings/oleObject59.bin"/><Relationship Id="rId5" Type="http://schemas.openxmlformats.org/officeDocument/2006/relationships/tags" Target="../tags/tag6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slideLayout" Target="../slideLayouts/slideLayout81.xml"/><Relationship Id="rId7"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2.png"/><Relationship Id="rId5" Type="http://schemas.openxmlformats.org/officeDocument/2006/relationships/slideLayout" Target="../slideLayouts/slideLayout83.xml"/><Relationship Id="rId10" Type="http://schemas.openxmlformats.org/officeDocument/2006/relationships/image" Target="../media/image1.emf"/><Relationship Id="rId4" Type="http://schemas.openxmlformats.org/officeDocument/2006/relationships/slideLayout" Target="../slideLayouts/slideLayout82.xml"/><Relationship Id="rId9" Type="http://schemas.openxmlformats.org/officeDocument/2006/relationships/oleObject" Target="../embeddings/oleObject62.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slideLayout" Target="../slideLayouts/slideLayout87.xml"/><Relationship Id="rId7" Type="http://schemas.openxmlformats.org/officeDocument/2006/relationships/tags" Target="../tags/tag7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8.xml"/><Relationship Id="rId5" Type="http://schemas.openxmlformats.org/officeDocument/2006/relationships/slideLayout" Target="../slideLayouts/slideLayout89.xml"/><Relationship Id="rId10" Type="http://schemas.openxmlformats.org/officeDocument/2006/relationships/image" Target="../media/image2.png"/><Relationship Id="rId4" Type="http://schemas.openxmlformats.org/officeDocument/2006/relationships/slideLayout" Target="../slideLayouts/slideLayout88.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2.xml"/><Relationship Id="rId7" Type="http://schemas.openxmlformats.org/officeDocument/2006/relationships/oleObject" Target="../embeddings/oleObject74.bin"/><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ags" Target="../tags/tag76.xml"/><Relationship Id="rId5" Type="http://schemas.openxmlformats.org/officeDocument/2006/relationships/theme" Target="../theme/theme9.xml"/><Relationship Id="rId4" Type="http://schemas.openxmlformats.org/officeDocument/2006/relationships/slideLayout" Target="../slideLayouts/slideLayout93.xml"/><Relationship Id="rId9" Type="http://schemas.openxmlformats.org/officeDocument/2006/relationships/image" Target="../media/image2.png"/></Relationships>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biquity.com/" TargetMode="External"/><Relationship Id="rId1" Type="http://schemas.openxmlformats.org/officeDocument/2006/relationships/slideLayout" Target="../slideLayouts/slideLayout24.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biquity.com/" TargetMode="External"/><Relationship Id="rId1" Type="http://schemas.openxmlformats.org/officeDocument/2006/relationships/slideLayout" Target="../slideLayouts/slideLayout24.xml"/><Relationship Id="rId4" Type="http://schemas.openxmlformats.org/officeDocument/2006/relationships/chart" Target="../charts/chart10.xml"/></Relationships>
</file>

<file path=ppt/theme/themeOverride1.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docProps/app.xml><?xml version="1.0" encoding="utf-8"?>
<Properties xmlns="http://schemas.openxmlformats.org/officeDocument/2006/extended-properties" xmlns:vt="http://schemas.openxmlformats.org/officeDocument/2006/docPropsVTypes">
  <Template>blank</Template>
  <TotalTime>8381</TotalTime>
  <Words>1766</Words>
  <Application>Microsoft Office PowerPoint</Application>
  <PresentationFormat>Custom</PresentationFormat>
  <Paragraphs>144</Paragraphs>
  <Slides>14</Slides>
  <Notes>6</Notes>
  <HiddenSlides>0</HiddenSlides>
  <MMClips>0</MMClips>
  <ScaleCrop>false</ScaleCrop>
  <HeadingPairs>
    <vt:vector size="8" baseType="variant">
      <vt:variant>
        <vt:lpstr>Fonts Used</vt:lpstr>
      </vt:variant>
      <vt:variant>
        <vt:i4>5</vt:i4>
      </vt:variant>
      <vt:variant>
        <vt:lpstr>Theme</vt:lpstr>
      </vt:variant>
      <vt:variant>
        <vt:i4>12</vt:i4>
      </vt:variant>
      <vt:variant>
        <vt:lpstr>Embedded OLE Servers</vt:lpstr>
      </vt:variant>
      <vt:variant>
        <vt:i4>1</vt:i4>
      </vt:variant>
      <vt:variant>
        <vt:lpstr>Slide Titles</vt:lpstr>
      </vt:variant>
      <vt:variant>
        <vt:i4>14</vt:i4>
      </vt:variant>
    </vt:vector>
  </HeadingPairs>
  <TitlesOfParts>
    <vt:vector size="32" baseType="lpstr">
      <vt:lpstr>Arial</vt:lpstr>
      <vt:lpstr>Calibri</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1_Blank with title</vt:lpstr>
      <vt:lpstr>think-cell Slide</vt:lpstr>
      <vt:lpstr>Maximise with cinema </vt:lpstr>
      <vt:lpstr>Maximise 16-34 adult reach with cinema</vt:lpstr>
      <vt:lpstr>Maximise houseperson with children reach with cinema</vt:lpstr>
      <vt:lpstr>Maximise attention with cinema</vt:lpstr>
      <vt:lpstr>Maximise shared viewing with cinema </vt:lpstr>
      <vt:lpstr>Maximise word of mouth with cinema </vt:lpstr>
      <vt:lpstr>MAXIMISE positivity WITH CINEMA </vt:lpstr>
      <vt:lpstr>MAXIMISE EMOTIONAL RESPONSE WITH CINEMA </vt:lpstr>
      <vt:lpstr>MAXIMISE brand safety WITH CINEMA </vt:lpstr>
      <vt:lpstr>Maximise TRUST with cinema </vt:lpstr>
      <vt:lpstr>Maximise social and fitness signals with cinema </vt:lpstr>
      <vt:lpstr>Maximise cultural POWER with cinema</vt:lpstr>
      <vt:lpstr>Maximise positive brand impact with cinema</vt:lpstr>
      <vt:lpstr>Maximise SHORT TERM SALES RESPONSE &amp; LONG-TERM ROI with cinema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Michael Tull</cp:lastModifiedBy>
  <cp:revision>12</cp:revision>
  <dcterms:created xsi:type="dcterms:W3CDTF">2024-06-20T14:23:03Z</dcterms:created>
  <dcterms:modified xsi:type="dcterms:W3CDTF">2024-06-26T10:05:22Z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