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61" d="100"/>
          <a:sy n="61" d="100"/>
        </p:scale>
        <p:origin x="28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945</Words>
  <Application>Microsoft Office PowerPoint</Application>
  <PresentationFormat>Widescreen</PresentationFormat>
  <Paragraphs>107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Arial</vt:lpstr>
      <vt:lpstr>Calibri</vt:lpstr>
      <vt:lpstr>Century Gothic</vt:lpstr>
      <vt:lpstr>Impact</vt:lpstr>
      <vt:lpstr>STIXGeneral-Regular</vt:lpstr>
      <vt:lpstr>Wingdings</vt:lpstr>
      <vt:lpstr>2_COPY SLIDES</vt:lpstr>
      <vt:lpstr>1_THANK YOU SLIDES</vt:lpstr>
      <vt:lpstr>INTRO SLIDES</vt:lpstr>
      <vt:lpstr>SECTION DIVIDERS</vt:lpstr>
      <vt:lpstr>think-cell Slide</vt:lpstr>
      <vt:lpstr>PowerPoint Presentation</vt:lpstr>
      <vt:lpstr>PowerPoint Presentation</vt:lpstr>
      <vt:lpstr>PowerPoint Presentation</vt:lpstr>
      <vt:lpstr>BAFTA’s BEST OF BRITISH</vt:lpstr>
      <vt:lpstr>BAFTA’s Best OF BRITISH</vt:lpstr>
      <vt:lpstr>Short Films</vt:lpstr>
      <vt:lpstr>PowerPoint Presentation</vt:lpstr>
      <vt:lpstr>6-month Partnership Assets &amp; 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Amelia Radford</dc:creator>
  <cp:lastModifiedBy>Amelia Radford</cp:lastModifiedBy>
  <cp:revision>2</cp:revision>
  <dcterms:created xsi:type="dcterms:W3CDTF">2025-01-20T17:19:14Z</dcterms:created>
  <dcterms:modified xsi:type="dcterms:W3CDTF">2025-01-30T09:42:44Z</dcterms:modified>
</cp:coreProperties>
</file>